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30267275" cy="427942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454"/>
    <a:srgbClr val="175CA4"/>
    <a:srgbClr val="FFFFFF"/>
    <a:srgbClr val="DBDBDB"/>
    <a:srgbClr val="AEAEAE"/>
    <a:srgbClr val="19C9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7B8DED-45C8-416D-8322-A99EB0C360DD}" v="2" dt="2023-02-16T22:52:03.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8" d="100"/>
          <a:sy n="18" d="100"/>
        </p:scale>
        <p:origin x="3093" y="1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1E6-4DDA-823B-2CECE661F4B5}"/>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1E6-4DDA-823B-2CECE661F4B5}"/>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A1E6-4DDA-823B-2CECE661F4B5}"/>
            </c:ext>
          </c:extLst>
        </c:ser>
        <c:dLbls>
          <c:showLegendKey val="0"/>
          <c:showVal val="0"/>
          <c:showCatName val="0"/>
          <c:showSerName val="0"/>
          <c:showPercent val="0"/>
          <c:showBubbleSize val="0"/>
        </c:dLbls>
        <c:gapWidth val="150"/>
        <c:axId val="90398080"/>
        <c:axId val="97186944"/>
      </c:barChart>
      <c:catAx>
        <c:axId val="90398080"/>
        <c:scaling>
          <c:orientation val="minMax"/>
        </c:scaling>
        <c:delete val="0"/>
        <c:axPos val="b"/>
        <c:numFmt formatCode="General" sourceLinked="0"/>
        <c:majorTickMark val="out"/>
        <c:minorTickMark val="none"/>
        <c:tickLblPos val="nextTo"/>
        <c:crossAx val="97186944"/>
        <c:crosses val="autoZero"/>
        <c:auto val="1"/>
        <c:lblAlgn val="ctr"/>
        <c:lblOffset val="100"/>
        <c:noMultiLvlLbl val="0"/>
      </c:catAx>
      <c:valAx>
        <c:axId val="97186944"/>
        <c:scaling>
          <c:orientation val="minMax"/>
        </c:scaling>
        <c:delete val="0"/>
        <c:axPos val="l"/>
        <c:majorGridlines/>
        <c:numFmt formatCode="General" sourceLinked="1"/>
        <c:majorTickMark val="out"/>
        <c:minorTickMark val="none"/>
        <c:tickLblPos val="nextTo"/>
        <c:crossAx val="9039808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046" y="7003597"/>
            <a:ext cx="25727184" cy="14898735"/>
          </a:xfrm>
        </p:spPr>
        <p:txBody>
          <a:bodyPr anchor="b"/>
          <a:lstStyle>
            <a:lvl1pPr algn="ctr">
              <a:defRPr sz="19861"/>
            </a:lvl1pPr>
          </a:lstStyle>
          <a:p>
            <a:r>
              <a:rPr lang="en-US"/>
              <a:t>Click to edit Master title style</a:t>
            </a:r>
            <a:endParaRPr lang="en-US" dirty="0"/>
          </a:p>
        </p:txBody>
      </p:sp>
      <p:sp>
        <p:nvSpPr>
          <p:cNvPr id="3" name="Subtitle 2"/>
          <p:cNvSpPr>
            <a:spLocks noGrp="1"/>
          </p:cNvSpPr>
          <p:nvPr>
            <p:ph type="subTitle" idx="1"/>
          </p:nvPr>
        </p:nvSpPr>
        <p:spPr>
          <a:xfrm>
            <a:off x="3783410" y="22476884"/>
            <a:ext cx="22700456" cy="10332032"/>
          </a:xfrm>
        </p:spPr>
        <p:txBody>
          <a:bodyPr/>
          <a:lstStyle>
            <a:lvl1pPr marL="0" indent="0" algn="ctr">
              <a:buNone/>
              <a:defRPr sz="7944"/>
            </a:lvl1pPr>
            <a:lvl2pPr marL="1513378" indent="0" algn="ctr">
              <a:buNone/>
              <a:defRPr sz="6620"/>
            </a:lvl2pPr>
            <a:lvl3pPr marL="3026755" indent="0" algn="ctr">
              <a:buNone/>
              <a:defRPr sz="5958"/>
            </a:lvl3pPr>
            <a:lvl4pPr marL="4540133" indent="0" algn="ctr">
              <a:buNone/>
              <a:defRPr sz="5296"/>
            </a:lvl4pPr>
            <a:lvl5pPr marL="6053511" indent="0" algn="ctr">
              <a:buNone/>
              <a:defRPr sz="5296"/>
            </a:lvl5pPr>
            <a:lvl6pPr marL="7566889" indent="0" algn="ctr">
              <a:buNone/>
              <a:defRPr sz="5296"/>
            </a:lvl6pPr>
            <a:lvl7pPr marL="9080266" indent="0" algn="ctr">
              <a:buNone/>
              <a:defRPr sz="5296"/>
            </a:lvl7pPr>
            <a:lvl8pPr marL="10593644" indent="0" algn="ctr">
              <a:buNone/>
              <a:defRPr sz="5296"/>
            </a:lvl8pPr>
            <a:lvl9pPr marL="12107022" indent="0" algn="ctr">
              <a:buNone/>
              <a:defRPr sz="529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8394ED-0BB4-4FAF-8311-903981792F0E}"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AA771-0D65-4A19-8F35-42CF5110A9ED}" type="slidenum">
              <a:rPr lang="en-US" smtClean="0"/>
              <a:t>‹#›</a:t>
            </a:fld>
            <a:endParaRPr lang="en-US"/>
          </a:p>
        </p:txBody>
      </p:sp>
      <p:pic>
        <p:nvPicPr>
          <p:cNvPr id="7" name="Picture 6">
            <a:extLst>
              <a:ext uri="{FF2B5EF4-FFF2-40B4-BE49-F238E27FC236}">
                <a16:creationId xmlns:a16="http://schemas.microsoft.com/office/drawing/2014/main" id="{D7756E97-D90D-FB78-FE51-36EE83C1BF0F}"/>
              </a:ext>
            </a:extLst>
          </p:cNvPr>
          <p:cNvPicPr>
            <a:picLocks noChangeAspect="1"/>
          </p:cNvPicPr>
          <p:nvPr userDrawn="1"/>
        </p:nvPicPr>
        <p:blipFill>
          <a:blip r:embed="rId2"/>
          <a:stretch>
            <a:fillRect/>
          </a:stretch>
        </p:blipFill>
        <p:spPr>
          <a:xfrm>
            <a:off x="1771814" y="1131705"/>
            <a:ext cx="6381109" cy="4142303"/>
          </a:xfrm>
          <a:prstGeom prst="rect">
            <a:avLst/>
          </a:prstGeom>
        </p:spPr>
      </p:pic>
      <p:cxnSp>
        <p:nvCxnSpPr>
          <p:cNvPr id="8" name="Straight Connector 7">
            <a:extLst>
              <a:ext uri="{FF2B5EF4-FFF2-40B4-BE49-F238E27FC236}">
                <a16:creationId xmlns:a16="http://schemas.microsoft.com/office/drawing/2014/main" id="{E04C9F79-2F04-6239-5AF7-8C8E4D529756}"/>
              </a:ext>
            </a:extLst>
          </p:cNvPr>
          <p:cNvCxnSpPr>
            <a:cxnSpLocks/>
          </p:cNvCxnSpPr>
          <p:nvPr userDrawn="1"/>
        </p:nvCxnSpPr>
        <p:spPr>
          <a:xfrm>
            <a:off x="0" y="5457105"/>
            <a:ext cx="30267275" cy="0"/>
          </a:xfrm>
          <a:prstGeom prst="line">
            <a:avLst/>
          </a:prstGeom>
          <a:ln w="190500">
            <a:solidFill>
              <a:srgbClr val="175CA4"/>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30978FA-86ED-EAD4-CE64-0E0948AC8809}"/>
              </a:ext>
            </a:extLst>
          </p:cNvPr>
          <p:cNvCxnSpPr>
            <a:cxnSpLocks/>
          </p:cNvCxnSpPr>
          <p:nvPr userDrawn="1"/>
        </p:nvCxnSpPr>
        <p:spPr>
          <a:xfrm>
            <a:off x="0" y="42677826"/>
            <a:ext cx="30267275" cy="0"/>
          </a:xfrm>
          <a:prstGeom prst="line">
            <a:avLst/>
          </a:prstGeom>
          <a:ln w="190500">
            <a:solidFill>
              <a:srgbClr val="175CA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290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394ED-0BB4-4FAF-8311-903981792F0E}"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AA771-0D65-4A19-8F35-42CF5110A9ED}" type="slidenum">
              <a:rPr lang="en-US" smtClean="0"/>
              <a:t>‹#›</a:t>
            </a:fld>
            <a:endParaRPr lang="en-US"/>
          </a:p>
        </p:txBody>
      </p:sp>
    </p:spTree>
    <p:extLst>
      <p:ext uri="{BB962C8B-B14F-4D97-AF65-F5344CB8AC3E}">
        <p14:creationId xmlns:p14="http://schemas.microsoft.com/office/powerpoint/2010/main" val="6345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0020" y="2278397"/>
            <a:ext cx="6526381" cy="362661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0877" y="2278397"/>
            <a:ext cx="19200803" cy="362661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394ED-0BB4-4FAF-8311-903981792F0E}"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AA771-0D65-4A19-8F35-42CF5110A9ED}" type="slidenum">
              <a:rPr lang="en-US" smtClean="0"/>
              <a:t>‹#›</a:t>
            </a:fld>
            <a:endParaRPr lang="en-US"/>
          </a:p>
        </p:txBody>
      </p:sp>
    </p:spTree>
    <p:extLst>
      <p:ext uri="{BB962C8B-B14F-4D97-AF65-F5344CB8AC3E}">
        <p14:creationId xmlns:p14="http://schemas.microsoft.com/office/powerpoint/2010/main" val="403374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394ED-0BB4-4FAF-8311-903981792F0E}"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AA771-0D65-4A19-8F35-42CF5110A9ED}" type="slidenum">
              <a:rPr lang="en-US" smtClean="0"/>
              <a:t>‹#›</a:t>
            </a:fld>
            <a:endParaRPr lang="en-US"/>
          </a:p>
        </p:txBody>
      </p:sp>
    </p:spTree>
    <p:extLst>
      <p:ext uri="{BB962C8B-B14F-4D97-AF65-F5344CB8AC3E}">
        <p14:creationId xmlns:p14="http://schemas.microsoft.com/office/powerpoint/2010/main" val="236523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112" y="10668854"/>
            <a:ext cx="26105525" cy="17801211"/>
          </a:xfrm>
        </p:spPr>
        <p:txBody>
          <a:bodyPr anchor="b"/>
          <a:lstStyle>
            <a:lvl1pPr>
              <a:defRPr sz="19861"/>
            </a:lvl1pPr>
          </a:lstStyle>
          <a:p>
            <a:r>
              <a:rPr lang="en-US"/>
              <a:t>Click to edit Master title style</a:t>
            </a:r>
            <a:endParaRPr lang="en-US" dirty="0"/>
          </a:p>
        </p:txBody>
      </p:sp>
      <p:sp>
        <p:nvSpPr>
          <p:cNvPr id="3" name="Text Placeholder 2"/>
          <p:cNvSpPr>
            <a:spLocks noGrp="1"/>
          </p:cNvSpPr>
          <p:nvPr>
            <p:ph type="body" idx="1"/>
          </p:nvPr>
        </p:nvSpPr>
        <p:spPr>
          <a:xfrm>
            <a:off x="2065112" y="28638472"/>
            <a:ext cx="26105525" cy="9361236"/>
          </a:xfrm>
        </p:spPr>
        <p:txBody>
          <a:bodyPr/>
          <a:lstStyle>
            <a:lvl1pPr marL="0" indent="0">
              <a:buNone/>
              <a:defRPr sz="7944">
                <a:solidFill>
                  <a:schemeClr val="tx1"/>
                </a:solidFill>
              </a:defRPr>
            </a:lvl1pPr>
            <a:lvl2pPr marL="1513378" indent="0">
              <a:buNone/>
              <a:defRPr sz="6620">
                <a:solidFill>
                  <a:schemeClr val="tx1">
                    <a:tint val="75000"/>
                  </a:schemeClr>
                </a:solidFill>
              </a:defRPr>
            </a:lvl2pPr>
            <a:lvl3pPr marL="3026755" indent="0">
              <a:buNone/>
              <a:defRPr sz="5958">
                <a:solidFill>
                  <a:schemeClr val="tx1">
                    <a:tint val="75000"/>
                  </a:schemeClr>
                </a:solidFill>
              </a:defRPr>
            </a:lvl3pPr>
            <a:lvl4pPr marL="4540133" indent="0">
              <a:buNone/>
              <a:defRPr sz="5296">
                <a:solidFill>
                  <a:schemeClr val="tx1">
                    <a:tint val="75000"/>
                  </a:schemeClr>
                </a:solidFill>
              </a:defRPr>
            </a:lvl4pPr>
            <a:lvl5pPr marL="6053511" indent="0">
              <a:buNone/>
              <a:defRPr sz="5296">
                <a:solidFill>
                  <a:schemeClr val="tx1">
                    <a:tint val="75000"/>
                  </a:schemeClr>
                </a:solidFill>
              </a:defRPr>
            </a:lvl5pPr>
            <a:lvl6pPr marL="7566889" indent="0">
              <a:buNone/>
              <a:defRPr sz="5296">
                <a:solidFill>
                  <a:schemeClr val="tx1">
                    <a:tint val="75000"/>
                  </a:schemeClr>
                </a:solidFill>
              </a:defRPr>
            </a:lvl6pPr>
            <a:lvl7pPr marL="9080266" indent="0">
              <a:buNone/>
              <a:defRPr sz="5296">
                <a:solidFill>
                  <a:schemeClr val="tx1">
                    <a:tint val="75000"/>
                  </a:schemeClr>
                </a:solidFill>
              </a:defRPr>
            </a:lvl7pPr>
            <a:lvl8pPr marL="10593644" indent="0">
              <a:buNone/>
              <a:defRPr sz="5296">
                <a:solidFill>
                  <a:schemeClr val="tx1">
                    <a:tint val="75000"/>
                  </a:schemeClr>
                </a:solidFill>
              </a:defRPr>
            </a:lvl8pPr>
            <a:lvl9pPr marL="12107022" indent="0">
              <a:buNone/>
              <a:defRPr sz="529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394ED-0BB4-4FAF-8311-903981792F0E}"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AA771-0D65-4A19-8F35-42CF5110A9ED}" type="slidenum">
              <a:rPr lang="en-US" smtClean="0"/>
              <a:t>‹#›</a:t>
            </a:fld>
            <a:endParaRPr lang="en-US"/>
          </a:p>
        </p:txBody>
      </p:sp>
    </p:spTree>
    <p:extLst>
      <p:ext uri="{BB962C8B-B14F-4D97-AF65-F5344CB8AC3E}">
        <p14:creationId xmlns:p14="http://schemas.microsoft.com/office/powerpoint/2010/main" val="2849365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0875" y="11391985"/>
            <a:ext cx="12863592" cy="271525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2808" y="11391985"/>
            <a:ext cx="12863592" cy="271525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8394ED-0BB4-4FAF-8311-903981792F0E}"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AA771-0D65-4A19-8F35-42CF5110A9ED}" type="slidenum">
              <a:rPr lang="en-US" smtClean="0"/>
              <a:t>‹#›</a:t>
            </a:fld>
            <a:endParaRPr lang="en-US"/>
          </a:p>
        </p:txBody>
      </p:sp>
    </p:spTree>
    <p:extLst>
      <p:ext uri="{BB962C8B-B14F-4D97-AF65-F5344CB8AC3E}">
        <p14:creationId xmlns:p14="http://schemas.microsoft.com/office/powerpoint/2010/main" val="292160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278406"/>
            <a:ext cx="26105525" cy="82715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4821" y="10490535"/>
            <a:ext cx="12804474" cy="5141249"/>
          </a:xfrm>
        </p:spPr>
        <p:txBody>
          <a:bodyPr anchor="b"/>
          <a:lstStyle>
            <a:lvl1pPr marL="0" indent="0">
              <a:buNone/>
              <a:defRPr sz="7944" b="1"/>
            </a:lvl1pPr>
            <a:lvl2pPr marL="1513378" indent="0">
              <a:buNone/>
              <a:defRPr sz="6620" b="1"/>
            </a:lvl2pPr>
            <a:lvl3pPr marL="3026755" indent="0">
              <a:buNone/>
              <a:defRPr sz="5958" b="1"/>
            </a:lvl3pPr>
            <a:lvl4pPr marL="4540133" indent="0">
              <a:buNone/>
              <a:defRPr sz="5296" b="1"/>
            </a:lvl4pPr>
            <a:lvl5pPr marL="6053511" indent="0">
              <a:buNone/>
              <a:defRPr sz="5296" b="1"/>
            </a:lvl5pPr>
            <a:lvl6pPr marL="7566889" indent="0">
              <a:buNone/>
              <a:defRPr sz="5296" b="1"/>
            </a:lvl6pPr>
            <a:lvl7pPr marL="9080266" indent="0">
              <a:buNone/>
              <a:defRPr sz="5296" b="1"/>
            </a:lvl7pPr>
            <a:lvl8pPr marL="10593644" indent="0">
              <a:buNone/>
              <a:defRPr sz="5296" b="1"/>
            </a:lvl8pPr>
            <a:lvl9pPr marL="12107022" indent="0">
              <a:buNone/>
              <a:defRPr sz="5296" b="1"/>
            </a:lvl9pPr>
          </a:lstStyle>
          <a:p>
            <a:pPr lvl="0"/>
            <a:r>
              <a:rPr lang="en-US"/>
              <a:t>Click to edit Master text styles</a:t>
            </a:r>
          </a:p>
        </p:txBody>
      </p:sp>
      <p:sp>
        <p:nvSpPr>
          <p:cNvPr id="4" name="Content Placeholder 3"/>
          <p:cNvSpPr>
            <a:spLocks noGrp="1"/>
          </p:cNvSpPr>
          <p:nvPr>
            <p:ph sz="half" idx="2"/>
          </p:nvPr>
        </p:nvSpPr>
        <p:spPr>
          <a:xfrm>
            <a:off x="2084821" y="15631784"/>
            <a:ext cx="12804474" cy="2299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2810" y="10490535"/>
            <a:ext cx="12867534" cy="5141249"/>
          </a:xfrm>
        </p:spPr>
        <p:txBody>
          <a:bodyPr anchor="b"/>
          <a:lstStyle>
            <a:lvl1pPr marL="0" indent="0">
              <a:buNone/>
              <a:defRPr sz="7944" b="1"/>
            </a:lvl1pPr>
            <a:lvl2pPr marL="1513378" indent="0">
              <a:buNone/>
              <a:defRPr sz="6620" b="1"/>
            </a:lvl2pPr>
            <a:lvl3pPr marL="3026755" indent="0">
              <a:buNone/>
              <a:defRPr sz="5958" b="1"/>
            </a:lvl3pPr>
            <a:lvl4pPr marL="4540133" indent="0">
              <a:buNone/>
              <a:defRPr sz="5296" b="1"/>
            </a:lvl4pPr>
            <a:lvl5pPr marL="6053511" indent="0">
              <a:buNone/>
              <a:defRPr sz="5296" b="1"/>
            </a:lvl5pPr>
            <a:lvl6pPr marL="7566889" indent="0">
              <a:buNone/>
              <a:defRPr sz="5296" b="1"/>
            </a:lvl6pPr>
            <a:lvl7pPr marL="9080266" indent="0">
              <a:buNone/>
              <a:defRPr sz="5296" b="1"/>
            </a:lvl7pPr>
            <a:lvl8pPr marL="10593644" indent="0">
              <a:buNone/>
              <a:defRPr sz="5296" b="1"/>
            </a:lvl8pPr>
            <a:lvl9pPr marL="12107022" indent="0">
              <a:buNone/>
              <a:defRPr sz="5296" b="1"/>
            </a:lvl9pPr>
          </a:lstStyle>
          <a:p>
            <a:pPr lvl="0"/>
            <a:r>
              <a:rPr lang="en-US"/>
              <a:t>Click to edit Master text styles</a:t>
            </a:r>
          </a:p>
        </p:txBody>
      </p:sp>
      <p:sp>
        <p:nvSpPr>
          <p:cNvPr id="6" name="Content Placeholder 5"/>
          <p:cNvSpPr>
            <a:spLocks noGrp="1"/>
          </p:cNvSpPr>
          <p:nvPr>
            <p:ph sz="quarter" idx="4"/>
          </p:nvPr>
        </p:nvSpPr>
        <p:spPr>
          <a:xfrm>
            <a:off x="15322810" y="15631784"/>
            <a:ext cx="12867534" cy="2299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8394ED-0BB4-4FAF-8311-903981792F0E}" type="datetimeFigureOut">
              <a:rPr lang="en-US" smtClean="0"/>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6AA771-0D65-4A19-8F35-42CF5110A9ED}" type="slidenum">
              <a:rPr lang="en-US" smtClean="0"/>
              <a:t>‹#›</a:t>
            </a:fld>
            <a:endParaRPr lang="en-US"/>
          </a:p>
        </p:txBody>
      </p:sp>
    </p:spTree>
    <p:extLst>
      <p:ext uri="{BB962C8B-B14F-4D97-AF65-F5344CB8AC3E}">
        <p14:creationId xmlns:p14="http://schemas.microsoft.com/office/powerpoint/2010/main" val="159632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8394ED-0BB4-4FAF-8311-903981792F0E}" type="datetimeFigureOut">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6AA771-0D65-4A19-8F35-42CF5110A9ED}" type="slidenum">
              <a:rPr lang="en-US" smtClean="0"/>
              <a:t>‹#›</a:t>
            </a:fld>
            <a:endParaRPr lang="en-US"/>
          </a:p>
        </p:txBody>
      </p:sp>
    </p:spTree>
    <p:extLst>
      <p:ext uri="{BB962C8B-B14F-4D97-AF65-F5344CB8AC3E}">
        <p14:creationId xmlns:p14="http://schemas.microsoft.com/office/powerpoint/2010/main" val="188799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394ED-0BB4-4FAF-8311-903981792F0E}" type="datetimeFigureOut">
              <a:rPr lang="en-US" smtClean="0"/>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6AA771-0D65-4A19-8F35-42CF5110A9ED}" type="slidenum">
              <a:rPr lang="en-US" smtClean="0"/>
              <a:t>‹#›</a:t>
            </a:fld>
            <a:endParaRPr lang="en-US"/>
          </a:p>
        </p:txBody>
      </p:sp>
    </p:spTree>
    <p:extLst>
      <p:ext uri="{BB962C8B-B14F-4D97-AF65-F5344CB8AC3E}">
        <p14:creationId xmlns:p14="http://schemas.microsoft.com/office/powerpoint/2010/main" val="251677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852949"/>
            <a:ext cx="9761984" cy="9985322"/>
          </a:xfrm>
        </p:spPr>
        <p:txBody>
          <a:bodyPr anchor="b"/>
          <a:lstStyle>
            <a:lvl1pPr>
              <a:defRPr sz="10592"/>
            </a:lvl1pPr>
          </a:lstStyle>
          <a:p>
            <a:r>
              <a:rPr lang="en-US"/>
              <a:t>Click to edit Master title style</a:t>
            </a:r>
            <a:endParaRPr lang="en-US" dirty="0"/>
          </a:p>
        </p:txBody>
      </p:sp>
      <p:sp>
        <p:nvSpPr>
          <p:cNvPr id="3" name="Content Placeholder 2"/>
          <p:cNvSpPr>
            <a:spLocks noGrp="1"/>
          </p:cNvSpPr>
          <p:nvPr>
            <p:ph idx="1"/>
          </p:nvPr>
        </p:nvSpPr>
        <p:spPr>
          <a:xfrm>
            <a:off x="12867534" y="6161587"/>
            <a:ext cx="15322808" cy="30411646"/>
          </a:xfrm>
        </p:spPr>
        <p:txBody>
          <a:bodyPr/>
          <a:lstStyle>
            <a:lvl1pPr>
              <a:defRPr sz="10592"/>
            </a:lvl1pPr>
            <a:lvl2pPr>
              <a:defRPr sz="9268"/>
            </a:lvl2pPr>
            <a:lvl3pPr>
              <a:defRPr sz="7944"/>
            </a:lvl3pPr>
            <a:lvl4pPr>
              <a:defRPr sz="6620"/>
            </a:lvl4pPr>
            <a:lvl5pPr>
              <a:defRPr sz="6620"/>
            </a:lvl5pPr>
            <a:lvl6pPr>
              <a:defRPr sz="6620"/>
            </a:lvl6pPr>
            <a:lvl7pPr>
              <a:defRPr sz="6620"/>
            </a:lvl7pPr>
            <a:lvl8pPr>
              <a:defRPr sz="6620"/>
            </a:lvl8pPr>
            <a:lvl9pPr>
              <a:defRPr sz="6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4817" y="12838271"/>
            <a:ext cx="9761984" cy="23784486"/>
          </a:xfrm>
        </p:spPr>
        <p:txBody>
          <a:bodyPr/>
          <a:lstStyle>
            <a:lvl1pPr marL="0" indent="0">
              <a:buNone/>
              <a:defRPr sz="5296"/>
            </a:lvl1pPr>
            <a:lvl2pPr marL="1513378" indent="0">
              <a:buNone/>
              <a:defRPr sz="4634"/>
            </a:lvl2pPr>
            <a:lvl3pPr marL="3026755" indent="0">
              <a:buNone/>
              <a:defRPr sz="3972"/>
            </a:lvl3pPr>
            <a:lvl4pPr marL="4540133" indent="0">
              <a:buNone/>
              <a:defRPr sz="3310"/>
            </a:lvl4pPr>
            <a:lvl5pPr marL="6053511" indent="0">
              <a:buNone/>
              <a:defRPr sz="3310"/>
            </a:lvl5pPr>
            <a:lvl6pPr marL="7566889" indent="0">
              <a:buNone/>
              <a:defRPr sz="3310"/>
            </a:lvl6pPr>
            <a:lvl7pPr marL="9080266" indent="0">
              <a:buNone/>
              <a:defRPr sz="3310"/>
            </a:lvl7pPr>
            <a:lvl8pPr marL="10593644" indent="0">
              <a:buNone/>
              <a:defRPr sz="3310"/>
            </a:lvl8pPr>
            <a:lvl9pPr marL="12107022" indent="0">
              <a:buNone/>
              <a:defRPr sz="3310"/>
            </a:lvl9pPr>
          </a:lstStyle>
          <a:p>
            <a:pPr lvl="0"/>
            <a:r>
              <a:rPr lang="en-US"/>
              <a:t>Click to edit Master text styles</a:t>
            </a:r>
          </a:p>
        </p:txBody>
      </p:sp>
      <p:sp>
        <p:nvSpPr>
          <p:cNvPr id="5" name="Date Placeholder 4"/>
          <p:cNvSpPr>
            <a:spLocks noGrp="1"/>
          </p:cNvSpPr>
          <p:nvPr>
            <p:ph type="dt" sz="half" idx="10"/>
          </p:nvPr>
        </p:nvSpPr>
        <p:spPr/>
        <p:txBody>
          <a:bodyPr/>
          <a:lstStyle/>
          <a:p>
            <a:fld id="{9F8394ED-0BB4-4FAF-8311-903981792F0E}"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AA771-0D65-4A19-8F35-42CF5110A9ED}" type="slidenum">
              <a:rPr lang="en-US" smtClean="0"/>
              <a:t>‹#›</a:t>
            </a:fld>
            <a:endParaRPr lang="en-US"/>
          </a:p>
        </p:txBody>
      </p:sp>
    </p:spTree>
    <p:extLst>
      <p:ext uri="{BB962C8B-B14F-4D97-AF65-F5344CB8AC3E}">
        <p14:creationId xmlns:p14="http://schemas.microsoft.com/office/powerpoint/2010/main" val="2627819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7" y="2852949"/>
            <a:ext cx="9761984" cy="9985322"/>
          </a:xfrm>
        </p:spPr>
        <p:txBody>
          <a:bodyPr anchor="b"/>
          <a:lstStyle>
            <a:lvl1pPr>
              <a:defRPr sz="10592"/>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67534" y="6161587"/>
            <a:ext cx="15322808" cy="30411646"/>
          </a:xfrm>
        </p:spPr>
        <p:txBody>
          <a:bodyPr anchor="t"/>
          <a:lstStyle>
            <a:lvl1pPr marL="0" indent="0">
              <a:buNone/>
              <a:defRPr sz="10592"/>
            </a:lvl1pPr>
            <a:lvl2pPr marL="1513378" indent="0">
              <a:buNone/>
              <a:defRPr sz="9268"/>
            </a:lvl2pPr>
            <a:lvl3pPr marL="3026755" indent="0">
              <a:buNone/>
              <a:defRPr sz="7944"/>
            </a:lvl3pPr>
            <a:lvl4pPr marL="4540133" indent="0">
              <a:buNone/>
              <a:defRPr sz="6620"/>
            </a:lvl4pPr>
            <a:lvl5pPr marL="6053511" indent="0">
              <a:buNone/>
              <a:defRPr sz="6620"/>
            </a:lvl5pPr>
            <a:lvl6pPr marL="7566889" indent="0">
              <a:buNone/>
              <a:defRPr sz="6620"/>
            </a:lvl6pPr>
            <a:lvl7pPr marL="9080266" indent="0">
              <a:buNone/>
              <a:defRPr sz="6620"/>
            </a:lvl7pPr>
            <a:lvl8pPr marL="10593644" indent="0">
              <a:buNone/>
              <a:defRPr sz="6620"/>
            </a:lvl8pPr>
            <a:lvl9pPr marL="12107022" indent="0">
              <a:buNone/>
              <a:defRPr sz="6620"/>
            </a:lvl9pPr>
          </a:lstStyle>
          <a:p>
            <a:r>
              <a:rPr lang="en-US"/>
              <a:t>Click icon to add picture</a:t>
            </a:r>
            <a:endParaRPr lang="en-US" dirty="0"/>
          </a:p>
        </p:txBody>
      </p:sp>
      <p:sp>
        <p:nvSpPr>
          <p:cNvPr id="4" name="Text Placeholder 3"/>
          <p:cNvSpPr>
            <a:spLocks noGrp="1"/>
          </p:cNvSpPr>
          <p:nvPr>
            <p:ph type="body" sz="half" idx="2"/>
          </p:nvPr>
        </p:nvSpPr>
        <p:spPr>
          <a:xfrm>
            <a:off x="2084817" y="12838271"/>
            <a:ext cx="9761984" cy="23784486"/>
          </a:xfrm>
        </p:spPr>
        <p:txBody>
          <a:bodyPr/>
          <a:lstStyle>
            <a:lvl1pPr marL="0" indent="0">
              <a:buNone/>
              <a:defRPr sz="5296"/>
            </a:lvl1pPr>
            <a:lvl2pPr marL="1513378" indent="0">
              <a:buNone/>
              <a:defRPr sz="4634"/>
            </a:lvl2pPr>
            <a:lvl3pPr marL="3026755" indent="0">
              <a:buNone/>
              <a:defRPr sz="3972"/>
            </a:lvl3pPr>
            <a:lvl4pPr marL="4540133" indent="0">
              <a:buNone/>
              <a:defRPr sz="3310"/>
            </a:lvl4pPr>
            <a:lvl5pPr marL="6053511" indent="0">
              <a:buNone/>
              <a:defRPr sz="3310"/>
            </a:lvl5pPr>
            <a:lvl6pPr marL="7566889" indent="0">
              <a:buNone/>
              <a:defRPr sz="3310"/>
            </a:lvl6pPr>
            <a:lvl7pPr marL="9080266" indent="0">
              <a:buNone/>
              <a:defRPr sz="3310"/>
            </a:lvl7pPr>
            <a:lvl8pPr marL="10593644" indent="0">
              <a:buNone/>
              <a:defRPr sz="3310"/>
            </a:lvl8pPr>
            <a:lvl9pPr marL="12107022" indent="0">
              <a:buNone/>
              <a:defRPr sz="3310"/>
            </a:lvl9pPr>
          </a:lstStyle>
          <a:p>
            <a:pPr lvl="0"/>
            <a:r>
              <a:rPr lang="en-US"/>
              <a:t>Click to edit Master text styles</a:t>
            </a:r>
          </a:p>
        </p:txBody>
      </p:sp>
      <p:sp>
        <p:nvSpPr>
          <p:cNvPr id="5" name="Date Placeholder 4"/>
          <p:cNvSpPr>
            <a:spLocks noGrp="1"/>
          </p:cNvSpPr>
          <p:nvPr>
            <p:ph type="dt" sz="half" idx="10"/>
          </p:nvPr>
        </p:nvSpPr>
        <p:spPr/>
        <p:txBody>
          <a:bodyPr/>
          <a:lstStyle/>
          <a:p>
            <a:fld id="{9F8394ED-0BB4-4FAF-8311-903981792F0E}"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AA771-0D65-4A19-8F35-42CF5110A9ED}" type="slidenum">
              <a:rPr lang="en-US" smtClean="0"/>
              <a:t>‹#›</a:t>
            </a:fld>
            <a:endParaRPr lang="en-US"/>
          </a:p>
        </p:txBody>
      </p:sp>
    </p:spTree>
    <p:extLst>
      <p:ext uri="{BB962C8B-B14F-4D97-AF65-F5344CB8AC3E}">
        <p14:creationId xmlns:p14="http://schemas.microsoft.com/office/powerpoint/2010/main" val="103119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0875" y="2278406"/>
            <a:ext cx="26105525" cy="82715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0875" y="11391985"/>
            <a:ext cx="26105525" cy="271525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0875" y="39663928"/>
            <a:ext cx="6810137" cy="2278397"/>
          </a:xfrm>
          <a:prstGeom prst="rect">
            <a:avLst/>
          </a:prstGeom>
        </p:spPr>
        <p:txBody>
          <a:bodyPr vert="horz" lIns="91440" tIns="45720" rIns="91440" bIns="45720" rtlCol="0" anchor="ctr"/>
          <a:lstStyle>
            <a:lvl1pPr algn="l">
              <a:defRPr sz="3972">
                <a:solidFill>
                  <a:schemeClr val="tx1">
                    <a:tint val="75000"/>
                  </a:schemeClr>
                </a:solidFill>
              </a:defRPr>
            </a:lvl1pPr>
          </a:lstStyle>
          <a:p>
            <a:fld id="{9F8394ED-0BB4-4FAF-8311-903981792F0E}" type="datetimeFigureOut">
              <a:rPr lang="en-US" smtClean="0"/>
              <a:t>2/16/2023</a:t>
            </a:fld>
            <a:endParaRPr lang="en-US"/>
          </a:p>
        </p:txBody>
      </p:sp>
      <p:sp>
        <p:nvSpPr>
          <p:cNvPr id="5" name="Footer Placeholder 4"/>
          <p:cNvSpPr>
            <a:spLocks noGrp="1"/>
          </p:cNvSpPr>
          <p:nvPr>
            <p:ph type="ftr" sz="quarter" idx="3"/>
          </p:nvPr>
        </p:nvSpPr>
        <p:spPr>
          <a:xfrm>
            <a:off x="10026035" y="39663928"/>
            <a:ext cx="10215205" cy="2278397"/>
          </a:xfrm>
          <a:prstGeom prst="rect">
            <a:avLst/>
          </a:prstGeom>
        </p:spPr>
        <p:txBody>
          <a:bodyPr vert="horz" lIns="91440" tIns="45720" rIns="91440" bIns="45720" rtlCol="0" anchor="ctr"/>
          <a:lstStyle>
            <a:lvl1pPr algn="ctr">
              <a:defRPr sz="39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76263" y="39663928"/>
            <a:ext cx="6810137" cy="2278397"/>
          </a:xfrm>
          <a:prstGeom prst="rect">
            <a:avLst/>
          </a:prstGeom>
        </p:spPr>
        <p:txBody>
          <a:bodyPr vert="horz" lIns="91440" tIns="45720" rIns="91440" bIns="45720" rtlCol="0" anchor="ctr"/>
          <a:lstStyle>
            <a:lvl1pPr algn="r">
              <a:defRPr sz="3972">
                <a:solidFill>
                  <a:schemeClr val="tx1">
                    <a:tint val="75000"/>
                  </a:schemeClr>
                </a:solidFill>
              </a:defRPr>
            </a:lvl1pPr>
          </a:lstStyle>
          <a:p>
            <a:fld id="{D06AA771-0D65-4A19-8F35-42CF5110A9ED}" type="slidenum">
              <a:rPr lang="en-US" smtClean="0"/>
              <a:t>‹#›</a:t>
            </a:fld>
            <a:endParaRPr lang="en-US"/>
          </a:p>
        </p:txBody>
      </p:sp>
    </p:spTree>
    <p:extLst>
      <p:ext uri="{BB962C8B-B14F-4D97-AF65-F5344CB8AC3E}">
        <p14:creationId xmlns:p14="http://schemas.microsoft.com/office/powerpoint/2010/main" val="116422821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6755" rtl="0" eaLnBrk="1" latinLnBrk="0" hangingPunct="1">
        <a:lnSpc>
          <a:spcPct val="90000"/>
        </a:lnSpc>
        <a:spcBef>
          <a:spcPct val="0"/>
        </a:spcBef>
        <a:buNone/>
        <a:defRPr sz="14564" kern="1200">
          <a:solidFill>
            <a:schemeClr val="tx1"/>
          </a:solidFill>
          <a:latin typeface="+mj-lt"/>
          <a:ea typeface="+mj-ea"/>
          <a:cs typeface="+mj-cs"/>
        </a:defRPr>
      </a:lvl1pPr>
    </p:titleStyle>
    <p:bodyStyle>
      <a:lvl1pPr marL="756689" indent="-756689" algn="l" defTabSz="3026755" rtl="0" eaLnBrk="1" latinLnBrk="0" hangingPunct="1">
        <a:lnSpc>
          <a:spcPct val="90000"/>
        </a:lnSpc>
        <a:spcBef>
          <a:spcPts val="3310"/>
        </a:spcBef>
        <a:buFont typeface="Arial" panose="020B0604020202020204" pitchFamily="34" charset="0"/>
        <a:buChar char="•"/>
        <a:defRPr sz="9268" kern="1200">
          <a:solidFill>
            <a:schemeClr val="tx1"/>
          </a:solidFill>
          <a:latin typeface="+mn-lt"/>
          <a:ea typeface="+mn-ea"/>
          <a:cs typeface="+mn-cs"/>
        </a:defRPr>
      </a:lvl1pPr>
      <a:lvl2pPr marL="2270067" indent="-756689" algn="l" defTabSz="3026755" rtl="0" eaLnBrk="1" latinLnBrk="0" hangingPunct="1">
        <a:lnSpc>
          <a:spcPct val="90000"/>
        </a:lnSpc>
        <a:spcBef>
          <a:spcPts val="1655"/>
        </a:spcBef>
        <a:buFont typeface="Arial" panose="020B0604020202020204" pitchFamily="34" charset="0"/>
        <a:buChar char="•"/>
        <a:defRPr sz="7944" kern="1200">
          <a:solidFill>
            <a:schemeClr val="tx1"/>
          </a:solidFill>
          <a:latin typeface="+mn-lt"/>
          <a:ea typeface="+mn-ea"/>
          <a:cs typeface="+mn-cs"/>
        </a:defRPr>
      </a:lvl2pPr>
      <a:lvl3pPr marL="3783444" indent="-756689" algn="l" defTabSz="3026755" rtl="0" eaLnBrk="1" latinLnBrk="0" hangingPunct="1">
        <a:lnSpc>
          <a:spcPct val="90000"/>
        </a:lnSpc>
        <a:spcBef>
          <a:spcPts val="1655"/>
        </a:spcBef>
        <a:buFont typeface="Arial" panose="020B0604020202020204" pitchFamily="34" charset="0"/>
        <a:buChar char="•"/>
        <a:defRPr sz="6620" kern="1200">
          <a:solidFill>
            <a:schemeClr val="tx1"/>
          </a:solidFill>
          <a:latin typeface="+mn-lt"/>
          <a:ea typeface="+mn-ea"/>
          <a:cs typeface="+mn-cs"/>
        </a:defRPr>
      </a:lvl3pPr>
      <a:lvl4pPr marL="5296822"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4pPr>
      <a:lvl5pPr marL="6810200"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5pPr>
      <a:lvl6pPr marL="8323577"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6pPr>
      <a:lvl7pPr marL="9836955"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7pPr>
      <a:lvl8pPr marL="11350333"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8pPr>
      <a:lvl9pPr marL="12863711" indent="-756689" algn="l" defTabSz="3026755" rtl="0" eaLnBrk="1" latinLnBrk="0" hangingPunct="1">
        <a:lnSpc>
          <a:spcPct val="90000"/>
        </a:lnSpc>
        <a:spcBef>
          <a:spcPts val="1655"/>
        </a:spcBef>
        <a:buFont typeface="Arial" panose="020B0604020202020204" pitchFamily="34" charset="0"/>
        <a:buChar char="•"/>
        <a:defRPr sz="5958" kern="1200">
          <a:solidFill>
            <a:schemeClr val="tx1"/>
          </a:solidFill>
          <a:latin typeface="+mn-lt"/>
          <a:ea typeface="+mn-ea"/>
          <a:cs typeface="+mn-cs"/>
        </a:defRPr>
      </a:lvl9pPr>
    </p:bodyStyle>
    <p:otherStyle>
      <a:defPPr>
        <a:defRPr lang="en-US"/>
      </a:defPPr>
      <a:lvl1pPr marL="0" algn="l" defTabSz="3026755" rtl="0" eaLnBrk="1" latinLnBrk="0" hangingPunct="1">
        <a:defRPr sz="5958" kern="1200">
          <a:solidFill>
            <a:schemeClr val="tx1"/>
          </a:solidFill>
          <a:latin typeface="+mn-lt"/>
          <a:ea typeface="+mn-ea"/>
          <a:cs typeface="+mn-cs"/>
        </a:defRPr>
      </a:lvl1pPr>
      <a:lvl2pPr marL="1513378" algn="l" defTabSz="3026755" rtl="0" eaLnBrk="1" latinLnBrk="0" hangingPunct="1">
        <a:defRPr sz="5958" kern="1200">
          <a:solidFill>
            <a:schemeClr val="tx1"/>
          </a:solidFill>
          <a:latin typeface="+mn-lt"/>
          <a:ea typeface="+mn-ea"/>
          <a:cs typeface="+mn-cs"/>
        </a:defRPr>
      </a:lvl2pPr>
      <a:lvl3pPr marL="3026755" algn="l" defTabSz="3026755" rtl="0" eaLnBrk="1" latinLnBrk="0" hangingPunct="1">
        <a:defRPr sz="5958" kern="1200">
          <a:solidFill>
            <a:schemeClr val="tx1"/>
          </a:solidFill>
          <a:latin typeface="+mn-lt"/>
          <a:ea typeface="+mn-ea"/>
          <a:cs typeface="+mn-cs"/>
        </a:defRPr>
      </a:lvl3pPr>
      <a:lvl4pPr marL="4540133" algn="l" defTabSz="3026755" rtl="0" eaLnBrk="1" latinLnBrk="0" hangingPunct="1">
        <a:defRPr sz="5958" kern="1200">
          <a:solidFill>
            <a:schemeClr val="tx1"/>
          </a:solidFill>
          <a:latin typeface="+mn-lt"/>
          <a:ea typeface="+mn-ea"/>
          <a:cs typeface="+mn-cs"/>
        </a:defRPr>
      </a:lvl4pPr>
      <a:lvl5pPr marL="6053511" algn="l" defTabSz="3026755" rtl="0" eaLnBrk="1" latinLnBrk="0" hangingPunct="1">
        <a:defRPr sz="5958" kern="1200">
          <a:solidFill>
            <a:schemeClr val="tx1"/>
          </a:solidFill>
          <a:latin typeface="+mn-lt"/>
          <a:ea typeface="+mn-ea"/>
          <a:cs typeface="+mn-cs"/>
        </a:defRPr>
      </a:lvl5pPr>
      <a:lvl6pPr marL="7566889" algn="l" defTabSz="3026755" rtl="0" eaLnBrk="1" latinLnBrk="0" hangingPunct="1">
        <a:defRPr sz="5958" kern="1200">
          <a:solidFill>
            <a:schemeClr val="tx1"/>
          </a:solidFill>
          <a:latin typeface="+mn-lt"/>
          <a:ea typeface="+mn-ea"/>
          <a:cs typeface="+mn-cs"/>
        </a:defRPr>
      </a:lvl6pPr>
      <a:lvl7pPr marL="9080266" algn="l" defTabSz="3026755" rtl="0" eaLnBrk="1" latinLnBrk="0" hangingPunct="1">
        <a:defRPr sz="5958" kern="1200">
          <a:solidFill>
            <a:schemeClr val="tx1"/>
          </a:solidFill>
          <a:latin typeface="+mn-lt"/>
          <a:ea typeface="+mn-ea"/>
          <a:cs typeface="+mn-cs"/>
        </a:defRPr>
      </a:lvl7pPr>
      <a:lvl8pPr marL="10593644" algn="l" defTabSz="3026755" rtl="0" eaLnBrk="1" latinLnBrk="0" hangingPunct="1">
        <a:defRPr sz="5958" kern="1200">
          <a:solidFill>
            <a:schemeClr val="tx1"/>
          </a:solidFill>
          <a:latin typeface="+mn-lt"/>
          <a:ea typeface="+mn-ea"/>
          <a:cs typeface="+mn-cs"/>
        </a:defRPr>
      </a:lvl8pPr>
      <a:lvl9pPr marL="12107022" algn="l" defTabSz="3026755" rtl="0" eaLnBrk="1" latinLnBrk="0" hangingPunct="1">
        <a:defRPr sz="59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92DADF1F-58F0-74E4-DF21-776F546BF431}"/>
              </a:ext>
            </a:extLst>
          </p:cNvPr>
          <p:cNvSpPr/>
          <p:nvPr/>
        </p:nvSpPr>
        <p:spPr>
          <a:xfrm>
            <a:off x="155733" y="36375024"/>
            <a:ext cx="29955809" cy="49926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6" dirty="0"/>
          </a:p>
        </p:txBody>
      </p:sp>
      <p:sp>
        <p:nvSpPr>
          <p:cNvPr id="6" name="Text Box 122">
            <a:extLst>
              <a:ext uri="{FF2B5EF4-FFF2-40B4-BE49-F238E27FC236}">
                <a16:creationId xmlns:a16="http://schemas.microsoft.com/office/drawing/2014/main" id="{6DFD4F15-CC94-4F88-572C-662E0EB9EB1C}"/>
              </a:ext>
            </a:extLst>
          </p:cNvPr>
          <p:cNvSpPr txBox="1">
            <a:spLocks noChangeArrowheads="1"/>
          </p:cNvSpPr>
          <p:nvPr/>
        </p:nvSpPr>
        <p:spPr bwMode="auto">
          <a:xfrm>
            <a:off x="9026220" y="854654"/>
            <a:ext cx="19970540" cy="1960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6422" tIns="416053" rIns="166422" bIns="416053"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7280" b="1" dirty="0">
                <a:solidFill>
                  <a:srgbClr val="545454"/>
                </a:solidFill>
                <a:latin typeface="+mn-lt"/>
              </a:rPr>
              <a:t>Replace This Text With Your Title</a:t>
            </a:r>
          </a:p>
        </p:txBody>
      </p:sp>
      <p:sp>
        <p:nvSpPr>
          <p:cNvPr id="7" name="Text Box 123">
            <a:extLst>
              <a:ext uri="{FF2B5EF4-FFF2-40B4-BE49-F238E27FC236}">
                <a16:creationId xmlns:a16="http://schemas.microsoft.com/office/drawing/2014/main" id="{64786A6B-067A-BE28-5E6A-242F1B5881AF}"/>
              </a:ext>
            </a:extLst>
          </p:cNvPr>
          <p:cNvSpPr txBox="1">
            <a:spLocks noChangeArrowheads="1"/>
          </p:cNvSpPr>
          <p:nvPr/>
        </p:nvSpPr>
        <p:spPr bwMode="auto">
          <a:xfrm>
            <a:off x="9026220" y="2834541"/>
            <a:ext cx="19970540" cy="2080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6422" tIns="166422" rIns="166422" bIns="16642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4368" dirty="0">
                <a:solidFill>
                  <a:srgbClr val="545454"/>
                </a:solidFill>
                <a:latin typeface="+mn-lt"/>
              </a:rPr>
              <a:t>John Smith, MD</a:t>
            </a:r>
            <a:r>
              <a:rPr lang="en-US" sz="4368" baseline="30000" dirty="0">
                <a:solidFill>
                  <a:srgbClr val="545454"/>
                </a:solidFill>
                <a:latin typeface="+mn-lt"/>
              </a:rPr>
              <a:t>1</a:t>
            </a:r>
            <a:r>
              <a:rPr lang="en-US" sz="4368" dirty="0">
                <a:solidFill>
                  <a:srgbClr val="545454"/>
                </a:solidFill>
                <a:latin typeface="+mn-lt"/>
              </a:rPr>
              <a:t>; Jane Doe, PhD</a:t>
            </a:r>
            <a:r>
              <a:rPr lang="en-US" sz="4368" baseline="30000" dirty="0">
                <a:solidFill>
                  <a:srgbClr val="545454"/>
                </a:solidFill>
                <a:latin typeface="+mn-lt"/>
              </a:rPr>
              <a:t>2</a:t>
            </a:r>
            <a:r>
              <a:rPr lang="en-US" sz="4368" dirty="0">
                <a:solidFill>
                  <a:srgbClr val="545454"/>
                </a:solidFill>
                <a:latin typeface="+mn-lt"/>
              </a:rPr>
              <a:t>; Frederick Jones, MD, PhD</a:t>
            </a:r>
            <a:r>
              <a:rPr lang="en-US" sz="4368" baseline="30000" dirty="0">
                <a:solidFill>
                  <a:srgbClr val="545454"/>
                </a:solidFill>
                <a:latin typeface="+mn-lt"/>
              </a:rPr>
              <a:t>1,2</a:t>
            </a:r>
          </a:p>
          <a:p>
            <a:pPr eaLnBrk="1" hangingPunct="1"/>
            <a:r>
              <a:rPr lang="en-US" sz="4368" baseline="30000" dirty="0">
                <a:solidFill>
                  <a:srgbClr val="545454"/>
                </a:solidFill>
                <a:latin typeface="+mn-lt"/>
              </a:rPr>
              <a:t>1</a:t>
            </a:r>
            <a:r>
              <a:rPr lang="en-US" sz="4368" dirty="0">
                <a:solidFill>
                  <a:srgbClr val="545454"/>
                </a:solidFill>
                <a:latin typeface="+mn-lt"/>
              </a:rPr>
              <a:t>University of Affiliation, </a:t>
            </a:r>
            <a:r>
              <a:rPr lang="en-US" sz="4368" baseline="30000" dirty="0">
                <a:solidFill>
                  <a:srgbClr val="545454"/>
                </a:solidFill>
                <a:latin typeface="+mn-lt"/>
              </a:rPr>
              <a:t>2</a:t>
            </a:r>
            <a:r>
              <a:rPr lang="en-US" sz="4368" dirty="0">
                <a:solidFill>
                  <a:srgbClr val="545454"/>
                </a:solidFill>
                <a:latin typeface="+mn-lt"/>
              </a:rPr>
              <a:t>Medical Center of Affiliation</a:t>
            </a:r>
          </a:p>
        </p:txBody>
      </p:sp>
      <p:sp>
        <p:nvSpPr>
          <p:cNvPr id="12" name="Text Box 189">
            <a:extLst>
              <a:ext uri="{FF2B5EF4-FFF2-40B4-BE49-F238E27FC236}">
                <a16:creationId xmlns:a16="http://schemas.microsoft.com/office/drawing/2014/main" id="{C1B22543-2CFD-972C-0CC3-6A50B28C7D29}"/>
              </a:ext>
            </a:extLst>
          </p:cNvPr>
          <p:cNvSpPr txBox="1">
            <a:spLocks noChangeArrowheads="1"/>
          </p:cNvSpPr>
          <p:nvPr/>
        </p:nvSpPr>
        <p:spPr bwMode="auto">
          <a:xfrm>
            <a:off x="1938509" y="7809725"/>
            <a:ext cx="12897640" cy="5714199"/>
          </a:xfrm>
          <a:prstGeom prst="rect">
            <a:avLst/>
          </a:prstGeom>
          <a:solidFill>
            <a:schemeClr val="bg1"/>
          </a:solidFill>
          <a:ln w="12700">
            <a:solidFill>
              <a:schemeClr val="accent1">
                <a:lumMod val="75000"/>
              </a:schemeClr>
            </a:solidFill>
          </a:ln>
          <a:effectLst/>
        </p:spPr>
        <p:txBody>
          <a:bodyPr lIns="166422" tIns="166422" rIns="166422" bIns="16642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12" dirty="0">
                <a:latin typeface="Calibri" pitchFamily="34" charset="0"/>
              </a:rPr>
              <a:t>Click here to insert your Abstract text. Type it in or copy and paste from your Word document or other source.</a:t>
            </a:r>
          </a:p>
          <a:p>
            <a:pPr algn="just" eaLnBrk="1" hangingPunct="1"/>
            <a:endParaRPr lang="en-US" sz="2912" dirty="0">
              <a:latin typeface="Calibri" pitchFamily="34" charset="0"/>
            </a:endParaRPr>
          </a:p>
          <a:p>
            <a:pPr algn="just" eaLnBrk="1" hangingPunct="1"/>
            <a:r>
              <a:rPr lang="en-US" sz="2912" dirty="0">
                <a:latin typeface="Calibri" pitchFamily="34" charset="0"/>
              </a:rPr>
              <a:t>This text box will automatically re-size to your text. To turn off that feature, right click inside this box and go to </a:t>
            </a:r>
            <a:r>
              <a:rPr lang="en-US" sz="2912" b="1" dirty="0">
                <a:latin typeface="Calibri" pitchFamily="34" charset="0"/>
              </a:rPr>
              <a:t>Format Shape, Text Box, Autofit</a:t>
            </a:r>
            <a:r>
              <a:rPr lang="en-US" sz="2912" dirty="0">
                <a:latin typeface="Calibri" pitchFamily="34" charset="0"/>
              </a:rPr>
              <a:t>, and select the “Do Not Autofit” radio button.</a:t>
            </a:r>
          </a:p>
          <a:p>
            <a:pPr algn="just" eaLnBrk="1" hangingPunct="1"/>
            <a:endParaRPr lang="en-US" sz="2912" dirty="0">
              <a:latin typeface="Calibri" pitchFamily="34" charset="0"/>
            </a:endParaRPr>
          </a:p>
          <a:p>
            <a:pPr algn="just" eaLnBrk="1" hangingPunct="1"/>
            <a:r>
              <a:rPr lang="en-US" sz="2912" dirty="0">
                <a:latin typeface="Calibri" pitchFamily="34" charset="0"/>
              </a:rPr>
              <a:t>To change the font style of this text box: Click on the border once to highlight the entire text box, then select a different font or font size that suits you. This text is Calibri 32pt and is easily read up to 4 feet away on a 48x36 poster.</a:t>
            </a:r>
          </a:p>
          <a:p>
            <a:pPr algn="just" eaLnBrk="1" hangingPunct="1"/>
            <a:endParaRPr lang="en-US" sz="2912" dirty="0">
              <a:latin typeface="Calibri" pitchFamily="34" charset="0"/>
            </a:endParaRPr>
          </a:p>
          <a:p>
            <a:pPr algn="just" eaLnBrk="1" hangingPunct="1"/>
            <a:r>
              <a:rPr lang="en-US" sz="2912" dirty="0">
                <a:latin typeface="Calibri" pitchFamily="34" charset="0"/>
              </a:rPr>
              <a:t>Zoom out to 100% to preview what this will look like on your printed poster.</a:t>
            </a:r>
          </a:p>
        </p:txBody>
      </p:sp>
      <p:sp>
        <p:nvSpPr>
          <p:cNvPr id="13" name="Rectangle 12">
            <a:extLst>
              <a:ext uri="{FF2B5EF4-FFF2-40B4-BE49-F238E27FC236}">
                <a16:creationId xmlns:a16="http://schemas.microsoft.com/office/drawing/2014/main" id="{9F715149-E20B-4B3F-6253-E108AC976C86}"/>
              </a:ext>
            </a:extLst>
          </p:cNvPr>
          <p:cNvSpPr/>
          <p:nvPr/>
        </p:nvSpPr>
        <p:spPr>
          <a:xfrm>
            <a:off x="1938509" y="6910485"/>
            <a:ext cx="12897640" cy="931731"/>
          </a:xfrm>
          <a:prstGeom prst="rect">
            <a:avLst/>
          </a:prstGeom>
          <a:solidFill>
            <a:srgbClr val="175CA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460" b="1" dirty="0">
                <a:solidFill>
                  <a:srgbClr val="FFFFFF"/>
                </a:solidFill>
              </a:rPr>
              <a:t>Abstract</a:t>
            </a:r>
          </a:p>
        </p:txBody>
      </p:sp>
      <p:sp>
        <p:nvSpPr>
          <p:cNvPr id="14" name="Text Box 194">
            <a:extLst>
              <a:ext uri="{FF2B5EF4-FFF2-40B4-BE49-F238E27FC236}">
                <a16:creationId xmlns:a16="http://schemas.microsoft.com/office/drawing/2014/main" id="{9D150FA0-45B1-710E-5331-500D66846D9D}"/>
              </a:ext>
            </a:extLst>
          </p:cNvPr>
          <p:cNvSpPr txBox="1">
            <a:spLocks noChangeArrowheads="1"/>
          </p:cNvSpPr>
          <p:nvPr/>
        </p:nvSpPr>
        <p:spPr bwMode="auto">
          <a:xfrm>
            <a:off x="15652305" y="7746328"/>
            <a:ext cx="12897640" cy="7058724"/>
          </a:xfrm>
          <a:prstGeom prst="rect">
            <a:avLst/>
          </a:prstGeom>
          <a:solidFill>
            <a:schemeClr val="bg1"/>
          </a:solidFill>
          <a:ln w="12700">
            <a:solidFill>
              <a:schemeClr val="accent1">
                <a:lumMod val="75000"/>
              </a:schemeClr>
            </a:solidFill>
          </a:ln>
          <a:effectLst/>
        </p:spPr>
        <p:txBody>
          <a:bodyPr lIns="166422" tIns="166422" rIns="166422" bIns="16642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12" dirty="0">
                <a:latin typeface="Calibri" pitchFamily="34" charset="0"/>
              </a:rPr>
              <a:t>Click here to insert your Results text. Type it in or copy and paste from your Word document or other source.</a:t>
            </a:r>
          </a:p>
          <a:p>
            <a:pPr algn="just" eaLnBrk="1" hangingPunct="1"/>
            <a:endParaRPr lang="en-US" sz="2912" dirty="0">
              <a:latin typeface="Calibri" pitchFamily="34" charset="0"/>
            </a:endParaRPr>
          </a:p>
          <a:p>
            <a:pPr algn="just" eaLnBrk="1" hangingPunct="1"/>
            <a:r>
              <a:rPr lang="en-US" sz="2912" dirty="0">
                <a:latin typeface="Calibri" pitchFamily="34" charset="0"/>
              </a:rPr>
              <a:t>This text box will automatically re-size to your text. To turn off that feature, right click inside this box and go to </a:t>
            </a:r>
            <a:r>
              <a:rPr lang="en-US" sz="2912" b="1" dirty="0">
                <a:latin typeface="Calibri" pitchFamily="34" charset="0"/>
              </a:rPr>
              <a:t>Format Shape, Text Box, Autofit</a:t>
            </a:r>
            <a:r>
              <a:rPr lang="en-US" sz="2912" dirty="0">
                <a:latin typeface="Calibri" pitchFamily="34" charset="0"/>
              </a:rPr>
              <a:t>, and select the “Do Not Autofit” radio button.</a:t>
            </a:r>
          </a:p>
          <a:p>
            <a:pPr algn="just" eaLnBrk="1" hangingPunct="1"/>
            <a:endParaRPr lang="en-US" sz="2912" dirty="0">
              <a:latin typeface="Calibri" pitchFamily="34" charset="0"/>
            </a:endParaRPr>
          </a:p>
          <a:p>
            <a:pPr algn="just" eaLnBrk="1" hangingPunct="1"/>
            <a:r>
              <a:rPr lang="en-US" sz="2912" dirty="0">
                <a:latin typeface="Calibri" pitchFamily="34" charset="0"/>
              </a:rPr>
              <a:t>To change the font style of this text box: Click on the border once to highlight the entire text box, then select a different font or font size that suits you. This text is Calibri 32pt and is easily read up to 4 feet away on a 48x36 poster.</a:t>
            </a:r>
          </a:p>
          <a:p>
            <a:pPr algn="just" eaLnBrk="1" hangingPunct="1"/>
            <a:endParaRPr lang="en-US" sz="2912" dirty="0">
              <a:latin typeface="Calibri" pitchFamily="34" charset="0"/>
            </a:endParaRPr>
          </a:p>
          <a:p>
            <a:pPr algn="just" eaLnBrk="1" hangingPunct="1"/>
            <a:r>
              <a:rPr lang="en-US" sz="2912" dirty="0">
                <a:latin typeface="Calibri" pitchFamily="34" charset="0"/>
              </a:rPr>
              <a:t>Zoom out to 100% to preview what this will look like on your printed poster.</a:t>
            </a:r>
          </a:p>
          <a:p>
            <a:pPr algn="just" eaLnBrk="1" hangingPunct="1"/>
            <a:endParaRPr lang="en-US" sz="2912" dirty="0">
              <a:latin typeface="Calibri" pitchFamily="34" charset="0"/>
            </a:endParaRPr>
          </a:p>
          <a:p>
            <a:pPr algn="just" eaLnBrk="1" hangingPunct="1"/>
            <a:r>
              <a:rPr lang="en-US" sz="2912" dirty="0">
                <a:latin typeface="Calibri" pitchFamily="34" charset="0"/>
              </a:rPr>
              <a:t>Speaking of Results, yours will look better if you remember to run a spell-check on your poster! After you’ve added your content click on </a:t>
            </a:r>
            <a:r>
              <a:rPr lang="en-US" sz="2912" b="1" dirty="0">
                <a:latin typeface="Calibri" pitchFamily="34" charset="0"/>
              </a:rPr>
              <a:t>Review</a:t>
            </a:r>
            <a:r>
              <a:rPr lang="en-US" sz="2912" dirty="0">
                <a:latin typeface="Calibri" pitchFamily="34" charset="0"/>
              </a:rPr>
              <a:t>, </a:t>
            </a:r>
            <a:r>
              <a:rPr lang="en-US" sz="2912" b="1" dirty="0">
                <a:latin typeface="Calibri" pitchFamily="34" charset="0"/>
              </a:rPr>
              <a:t>Spelling</a:t>
            </a:r>
            <a:r>
              <a:rPr lang="en-US" sz="2912" dirty="0">
                <a:latin typeface="Calibri" pitchFamily="34" charset="0"/>
              </a:rPr>
              <a:t>, or press F7.</a:t>
            </a:r>
          </a:p>
        </p:txBody>
      </p:sp>
      <p:sp>
        <p:nvSpPr>
          <p:cNvPr id="15" name="Rectangle 14">
            <a:extLst>
              <a:ext uri="{FF2B5EF4-FFF2-40B4-BE49-F238E27FC236}">
                <a16:creationId xmlns:a16="http://schemas.microsoft.com/office/drawing/2014/main" id="{D9BBC3D0-652D-449A-9109-968398360BA0}"/>
              </a:ext>
            </a:extLst>
          </p:cNvPr>
          <p:cNvSpPr/>
          <p:nvPr/>
        </p:nvSpPr>
        <p:spPr>
          <a:xfrm>
            <a:off x="1938509" y="14208734"/>
            <a:ext cx="12897640" cy="931731"/>
          </a:xfrm>
          <a:prstGeom prst="rect">
            <a:avLst/>
          </a:prstGeom>
          <a:solidFill>
            <a:srgbClr val="175CA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460" b="1" dirty="0">
                <a:solidFill>
                  <a:srgbClr val="FFFFFF"/>
                </a:solidFill>
              </a:rPr>
              <a:t>Introduction</a:t>
            </a:r>
          </a:p>
        </p:txBody>
      </p:sp>
      <p:sp>
        <p:nvSpPr>
          <p:cNvPr id="16" name="Text Box 192">
            <a:extLst>
              <a:ext uri="{FF2B5EF4-FFF2-40B4-BE49-F238E27FC236}">
                <a16:creationId xmlns:a16="http://schemas.microsoft.com/office/drawing/2014/main" id="{AEC282A9-3AE4-A888-251F-B88744E460A7}"/>
              </a:ext>
            </a:extLst>
          </p:cNvPr>
          <p:cNvSpPr txBox="1">
            <a:spLocks noChangeArrowheads="1"/>
          </p:cNvSpPr>
          <p:nvPr/>
        </p:nvSpPr>
        <p:spPr bwMode="auto">
          <a:xfrm>
            <a:off x="1938509" y="30068555"/>
            <a:ext cx="12897640" cy="5714199"/>
          </a:xfrm>
          <a:prstGeom prst="rect">
            <a:avLst/>
          </a:prstGeom>
          <a:solidFill>
            <a:schemeClr val="bg1"/>
          </a:solidFill>
          <a:ln w="12700">
            <a:solidFill>
              <a:schemeClr val="accent1">
                <a:lumMod val="75000"/>
              </a:schemeClr>
            </a:solidFill>
          </a:ln>
          <a:effectLst/>
        </p:spPr>
        <p:txBody>
          <a:bodyPr lIns="166422" tIns="166422" rIns="166422" bIns="16642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12" dirty="0">
                <a:latin typeface="Calibri" pitchFamily="34" charset="0"/>
              </a:rPr>
              <a:t>Click here to insert your Methods and Materials text. Type it in or copy and paste from your Word document or other source.</a:t>
            </a:r>
          </a:p>
          <a:p>
            <a:pPr algn="just" eaLnBrk="1" hangingPunct="1"/>
            <a:endParaRPr lang="en-US" sz="2912" dirty="0">
              <a:latin typeface="Calibri" pitchFamily="34" charset="0"/>
            </a:endParaRPr>
          </a:p>
          <a:p>
            <a:pPr algn="just" eaLnBrk="1" hangingPunct="1"/>
            <a:r>
              <a:rPr lang="en-US" sz="2912" dirty="0">
                <a:latin typeface="Calibri" pitchFamily="34" charset="0"/>
              </a:rPr>
              <a:t>This text box will automatically re-size to your text. To turn off that feature, right click inside this box and go to </a:t>
            </a:r>
            <a:r>
              <a:rPr lang="en-US" sz="2912" b="1" dirty="0">
                <a:latin typeface="Calibri" pitchFamily="34" charset="0"/>
              </a:rPr>
              <a:t>Format Shape, Text Box, Autofit</a:t>
            </a:r>
            <a:r>
              <a:rPr lang="en-US" sz="2912" dirty="0">
                <a:latin typeface="Calibri" pitchFamily="34" charset="0"/>
              </a:rPr>
              <a:t>, and select the “Do Not Autofit” radio button.</a:t>
            </a:r>
          </a:p>
          <a:p>
            <a:pPr algn="just" eaLnBrk="1" hangingPunct="1"/>
            <a:endParaRPr lang="en-US" sz="2912" dirty="0">
              <a:latin typeface="Calibri" pitchFamily="34" charset="0"/>
            </a:endParaRPr>
          </a:p>
          <a:p>
            <a:pPr algn="just" eaLnBrk="1" hangingPunct="1"/>
            <a:r>
              <a:rPr lang="en-US" sz="2912" dirty="0">
                <a:latin typeface="Calibri" pitchFamily="34" charset="0"/>
              </a:rPr>
              <a:t>To change the font style of this text box: Click on the border once to highlight the entire text box, then select a different font or font size that suits you. This text is Calibri 32pt and is easily read up to 4 feet away on a 48x36 poster.</a:t>
            </a:r>
          </a:p>
          <a:p>
            <a:pPr algn="just" eaLnBrk="1" hangingPunct="1"/>
            <a:endParaRPr lang="en-US" sz="2912" dirty="0">
              <a:latin typeface="Calibri" pitchFamily="34" charset="0"/>
            </a:endParaRPr>
          </a:p>
          <a:p>
            <a:pPr algn="just" eaLnBrk="1" hangingPunct="1"/>
            <a:r>
              <a:rPr lang="en-US" sz="2912" dirty="0">
                <a:latin typeface="Calibri" pitchFamily="34" charset="0"/>
              </a:rPr>
              <a:t>Zoom out to 100% to preview what this will look like on your printed poster.</a:t>
            </a:r>
          </a:p>
        </p:txBody>
      </p:sp>
      <p:sp>
        <p:nvSpPr>
          <p:cNvPr id="17" name="Rectangle 16">
            <a:extLst>
              <a:ext uri="{FF2B5EF4-FFF2-40B4-BE49-F238E27FC236}">
                <a16:creationId xmlns:a16="http://schemas.microsoft.com/office/drawing/2014/main" id="{C0EC936F-3A64-B012-A74E-64FF9BF57496}"/>
              </a:ext>
            </a:extLst>
          </p:cNvPr>
          <p:cNvSpPr/>
          <p:nvPr/>
        </p:nvSpPr>
        <p:spPr>
          <a:xfrm>
            <a:off x="1938509" y="29186638"/>
            <a:ext cx="12897640" cy="931731"/>
          </a:xfrm>
          <a:prstGeom prst="rect">
            <a:avLst/>
          </a:prstGeom>
          <a:solidFill>
            <a:srgbClr val="175CA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460" b="1" dirty="0">
                <a:solidFill>
                  <a:srgbClr val="FFFFFF"/>
                </a:solidFill>
              </a:rPr>
              <a:t>Methods and Materials</a:t>
            </a:r>
          </a:p>
        </p:txBody>
      </p:sp>
      <p:sp>
        <p:nvSpPr>
          <p:cNvPr id="18" name="Text Box 191">
            <a:extLst>
              <a:ext uri="{FF2B5EF4-FFF2-40B4-BE49-F238E27FC236}">
                <a16:creationId xmlns:a16="http://schemas.microsoft.com/office/drawing/2014/main" id="{506A0C5D-18E2-6754-CD71-462E64B6402E}"/>
              </a:ext>
            </a:extLst>
          </p:cNvPr>
          <p:cNvSpPr txBox="1">
            <a:spLocks noChangeArrowheads="1"/>
          </p:cNvSpPr>
          <p:nvPr/>
        </p:nvSpPr>
        <p:spPr bwMode="auto">
          <a:xfrm>
            <a:off x="15668255" y="22344056"/>
            <a:ext cx="12897640" cy="5714199"/>
          </a:xfrm>
          <a:prstGeom prst="rect">
            <a:avLst/>
          </a:prstGeom>
          <a:solidFill>
            <a:schemeClr val="bg1"/>
          </a:solidFill>
          <a:ln w="12700">
            <a:solidFill>
              <a:schemeClr val="accent1">
                <a:lumMod val="75000"/>
              </a:schemeClr>
            </a:solidFill>
          </a:ln>
          <a:effectLst/>
        </p:spPr>
        <p:txBody>
          <a:bodyPr lIns="166422" tIns="166422" rIns="166422" bIns="16642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12" dirty="0">
                <a:latin typeface="Calibri" pitchFamily="34" charset="0"/>
              </a:rPr>
              <a:t>Click here to insert your Conclusions text. Type it in or copy and paste from your Word document or other source.</a:t>
            </a:r>
          </a:p>
          <a:p>
            <a:pPr algn="just" eaLnBrk="1" hangingPunct="1"/>
            <a:endParaRPr lang="en-US" sz="2912" dirty="0">
              <a:latin typeface="Calibri" pitchFamily="34" charset="0"/>
            </a:endParaRPr>
          </a:p>
          <a:p>
            <a:pPr algn="just" eaLnBrk="1" hangingPunct="1"/>
            <a:r>
              <a:rPr lang="en-US" sz="2912" dirty="0">
                <a:latin typeface="Calibri" pitchFamily="34" charset="0"/>
              </a:rPr>
              <a:t>This text box will automatically re-size to your text. To turn off that feature, right click inside this box and go to </a:t>
            </a:r>
            <a:r>
              <a:rPr lang="en-US" sz="2912" b="1" dirty="0">
                <a:latin typeface="Calibri" pitchFamily="34" charset="0"/>
              </a:rPr>
              <a:t>Format Shape, Text Box, Autofit</a:t>
            </a:r>
            <a:r>
              <a:rPr lang="en-US" sz="2912" dirty="0">
                <a:latin typeface="Calibri" pitchFamily="34" charset="0"/>
              </a:rPr>
              <a:t>, and select the “Do Not Autofit” radio button.</a:t>
            </a:r>
          </a:p>
          <a:p>
            <a:pPr algn="just" eaLnBrk="1" hangingPunct="1"/>
            <a:endParaRPr lang="en-US" sz="2912" dirty="0">
              <a:latin typeface="Calibri" pitchFamily="34" charset="0"/>
            </a:endParaRPr>
          </a:p>
          <a:p>
            <a:pPr algn="just" eaLnBrk="1" hangingPunct="1"/>
            <a:r>
              <a:rPr lang="en-US" sz="2912" dirty="0">
                <a:latin typeface="Calibri" pitchFamily="34" charset="0"/>
              </a:rPr>
              <a:t>To change the font style of this text box: Click on the border once to highlight the entire text box, then select a different font or font size that suits you. This text is Calibri 32pt and is easily read up to 4 feet away on a 48x36 poster.</a:t>
            </a:r>
          </a:p>
          <a:p>
            <a:pPr algn="just" eaLnBrk="1" hangingPunct="1"/>
            <a:endParaRPr lang="en-US" sz="2912" dirty="0">
              <a:latin typeface="Calibri" pitchFamily="34" charset="0"/>
            </a:endParaRPr>
          </a:p>
          <a:p>
            <a:pPr algn="just" eaLnBrk="1" hangingPunct="1"/>
            <a:r>
              <a:rPr lang="en-US" sz="2912" dirty="0">
                <a:latin typeface="Calibri" pitchFamily="34" charset="0"/>
              </a:rPr>
              <a:t>Zoom out to 100% to preview what this will look like on your printed poster.</a:t>
            </a:r>
          </a:p>
        </p:txBody>
      </p:sp>
      <p:sp>
        <p:nvSpPr>
          <p:cNvPr id="19" name="Rectangle 18">
            <a:extLst>
              <a:ext uri="{FF2B5EF4-FFF2-40B4-BE49-F238E27FC236}">
                <a16:creationId xmlns:a16="http://schemas.microsoft.com/office/drawing/2014/main" id="{21E74933-ED17-C446-BCB0-C18CAB91838D}"/>
              </a:ext>
            </a:extLst>
          </p:cNvPr>
          <p:cNvSpPr/>
          <p:nvPr/>
        </p:nvSpPr>
        <p:spPr>
          <a:xfrm>
            <a:off x="15668255" y="21511950"/>
            <a:ext cx="12897640" cy="832106"/>
          </a:xfrm>
          <a:prstGeom prst="rect">
            <a:avLst/>
          </a:prstGeom>
          <a:solidFill>
            <a:srgbClr val="175CA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60" b="1" dirty="0">
                <a:solidFill>
                  <a:srgbClr val="FFFFFF"/>
                </a:solidFill>
              </a:rPr>
              <a:t>Conclusions</a:t>
            </a:r>
          </a:p>
        </p:txBody>
      </p:sp>
      <p:sp>
        <p:nvSpPr>
          <p:cNvPr id="20" name="Text Box 193">
            <a:extLst>
              <a:ext uri="{FF2B5EF4-FFF2-40B4-BE49-F238E27FC236}">
                <a16:creationId xmlns:a16="http://schemas.microsoft.com/office/drawing/2014/main" id="{67EAAD00-A977-3BC0-E4C0-143E2856EEA2}"/>
              </a:ext>
            </a:extLst>
          </p:cNvPr>
          <p:cNvSpPr txBox="1">
            <a:spLocks noChangeArrowheads="1"/>
          </p:cNvSpPr>
          <p:nvPr/>
        </p:nvSpPr>
        <p:spPr bwMode="auto">
          <a:xfrm>
            <a:off x="15668255" y="32757299"/>
            <a:ext cx="12897640" cy="3025146"/>
          </a:xfrm>
          <a:prstGeom prst="rect">
            <a:avLst/>
          </a:prstGeom>
          <a:solidFill>
            <a:schemeClr val="bg1"/>
          </a:solidFill>
          <a:ln w="12700">
            <a:solidFill>
              <a:schemeClr val="accent1">
                <a:lumMod val="75000"/>
              </a:schemeClr>
            </a:solidFill>
          </a:ln>
          <a:effectLst/>
        </p:spPr>
        <p:txBody>
          <a:bodyPr lIns="166422" tIns="166422" rIns="166422" bIns="16642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12" dirty="0">
                <a:latin typeface="Calibri" pitchFamily="34" charset="0"/>
              </a:rPr>
              <a:t>Click here to insert your Acknowledgements text. Type it in or copy and paste from your Word document or other source.</a:t>
            </a:r>
          </a:p>
          <a:p>
            <a:pPr algn="just" eaLnBrk="1" hangingPunct="1"/>
            <a:endParaRPr lang="en-US" sz="2912" dirty="0">
              <a:latin typeface="Calibri" pitchFamily="34" charset="0"/>
            </a:endParaRPr>
          </a:p>
          <a:p>
            <a:pPr algn="just" eaLnBrk="1" hangingPunct="1"/>
            <a:r>
              <a:rPr lang="en-US" sz="2912" dirty="0">
                <a:latin typeface="Calibri" pitchFamily="34" charset="0"/>
              </a:rPr>
              <a:t>This text box will automatically re-size to your text. To turn off that feature, right click inside this box and go to </a:t>
            </a:r>
            <a:r>
              <a:rPr lang="en-US" sz="2912" b="1" dirty="0">
                <a:latin typeface="Calibri" pitchFamily="34" charset="0"/>
              </a:rPr>
              <a:t>Format Shape, Text Box, Autofit</a:t>
            </a:r>
            <a:r>
              <a:rPr lang="en-US" sz="2912" dirty="0">
                <a:latin typeface="Calibri" pitchFamily="34" charset="0"/>
              </a:rPr>
              <a:t>, and select the “Do Not Autofit” radio button.</a:t>
            </a:r>
          </a:p>
        </p:txBody>
      </p:sp>
      <p:sp>
        <p:nvSpPr>
          <p:cNvPr id="21" name="Rectangle 20">
            <a:extLst>
              <a:ext uri="{FF2B5EF4-FFF2-40B4-BE49-F238E27FC236}">
                <a16:creationId xmlns:a16="http://schemas.microsoft.com/office/drawing/2014/main" id="{DBAACA2F-A07C-919B-6E37-6D8792CA2601}"/>
              </a:ext>
            </a:extLst>
          </p:cNvPr>
          <p:cNvSpPr/>
          <p:nvPr/>
        </p:nvSpPr>
        <p:spPr>
          <a:xfrm>
            <a:off x="15668255" y="31924151"/>
            <a:ext cx="12897640" cy="832106"/>
          </a:xfrm>
          <a:prstGeom prst="rect">
            <a:avLst/>
          </a:prstGeom>
          <a:solidFill>
            <a:srgbClr val="175CA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60" b="1" dirty="0">
                <a:solidFill>
                  <a:srgbClr val="FFFFFF"/>
                </a:solidFill>
              </a:rPr>
              <a:t>Acknowledgements</a:t>
            </a:r>
          </a:p>
        </p:txBody>
      </p:sp>
      <p:graphicFrame>
        <p:nvGraphicFramePr>
          <p:cNvPr id="22" name="Content Placeholder 114" descr="Sample table with 4 columns, 7 rows." title="Sample Table">
            <a:extLst>
              <a:ext uri="{FF2B5EF4-FFF2-40B4-BE49-F238E27FC236}">
                <a16:creationId xmlns:a16="http://schemas.microsoft.com/office/drawing/2014/main" id="{91BCDA5C-EDD0-CED2-7095-0FC4381C6187}"/>
              </a:ext>
            </a:extLst>
          </p:cNvPr>
          <p:cNvGraphicFramePr>
            <a:graphicFrameLocks/>
          </p:cNvGraphicFramePr>
          <p:nvPr>
            <p:extLst>
              <p:ext uri="{D42A27DB-BD31-4B8C-83A1-F6EECF244321}">
                <p14:modId xmlns:p14="http://schemas.microsoft.com/office/powerpoint/2010/main" val="167260043"/>
              </p:ext>
            </p:extLst>
          </p:nvPr>
        </p:nvGraphicFramePr>
        <p:xfrm>
          <a:off x="1938509" y="25735926"/>
          <a:ext cx="12897640" cy="2876444"/>
        </p:xfrm>
        <a:graphic>
          <a:graphicData uri="http://schemas.openxmlformats.org/drawingml/2006/table">
            <a:tbl>
              <a:tblPr firstRow="1" bandRow="1">
                <a:tableStyleId>{F5AB1C69-6EDB-4FF4-983F-18BD219EF322}</a:tableStyleId>
              </a:tblPr>
              <a:tblGrid>
                <a:gridCol w="3224410">
                  <a:extLst>
                    <a:ext uri="{9D8B030D-6E8A-4147-A177-3AD203B41FA5}">
                      <a16:colId xmlns:a16="http://schemas.microsoft.com/office/drawing/2014/main" val="20000"/>
                    </a:ext>
                  </a:extLst>
                </a:gridCol>
                <a:gridCol w="3224410">
                  <a:extLst>
                    <a:ext uri="{9D8B030D-6E8A-4147-A177-3AD203B41FA5}">
                      <a16:colId xmlns:a16="http://schemas.microsoft.com/office/drawing/2014/main" val="20001"/>
                    </a:ext>
                  </a:extLst>
                </a:gridCol>
                <a:gridCol w="3224410">
                  <a:extLst>
                    <a:ext uri="{9D8B030D-6E8A-4147-A177-3AD203B41FA5}">
                      <a16:colId xmlns:a16="http://schemas.microsoft.com/office/drawing/2014/main" val="20002"/>
                    </a:ext>
                  </a:extLst>
                </a:gridCol>
                <a:gridCol w="3224410">
                  <a:extLst>
                    <a:ext uri="{9D8B030D-6E8A-4147-A177-3AD203B41FA5}">
                      <a16:colId xmlns:a16="http://schemas.microsoft.com/office/drawing/2014/main" val="20003"/>
                    </a:ext>
                  </a:extLst>
                </a:gridCol>
              </a:tblGrid>
              <a:tr h="719111">
                <a:tc>
                  <a:txBody>
                    <a:bodyPr/>
                    <a:lstStyle/>
                    <a:p>
                      <a:endParaRPr lang="en-US" sz="2900" dirty="0"/>
                    </a:p>
                  </a:txBody>
                  <a:tcPr marL="83211" marR="83211" marT="41605" marB="41605" anchor="ctr">
                    <a:solidFill>
                      <a:srgbClr val="AEAEAE"/>
                    </a:solidFill>
                  </a:tcPr>
                </a:tc>
                <a:tc>
                  <a:txBody>
                    <a:bodyPr/>
                    <a:lstStyle/>
                    <a:p>
                      <a:pPr algn="ctr"/>
                      <a:r>
                        <a:rPr lang="en-US" sz="2900" dirty="0"/>
                        <a:t>Heading</a:t>
                      </a:r>
                    </a:p>
                  </a:txBody>
                  <a:tcPr marL="83211" marR="83211" marT="41605" marB="41605" anchor="ctr">
                    <a:solidFill>
                      <a:srgbClr val="AEAEAE"/>
                    </a:solidFill>
                  </a:tcPr>
                </a:tc>
                <a:tc>
                  <a:txBody>
                    <a:bodyPr/>
                    <a:lstStyle/>
                    <a:p>
                      <a:pPr algn="ctr"/>
                      <a:r>
                        <a:rPr lang="en-US" sz="2900" dirty="0"/>
                        <a:t>Heading</a:t>
                      </a:r>
                    </a:p>
                  </a:txBody>
                  <a:tcPr marL="83211" marR="83211" marT="41605" marB="41605" anchor="ctr">
                    <a:solidFill>
                      <a:srgbClr val="AEAEAE"/>
                    </a:solidFill>
                  </a:tcPr>
                </a:tc>
                <a:tc>
                  <a:txBody>
                    <a:bodyPr/>
                    <a:lstStyle/>
                    <a:p>
                      <a:pPr algn="ctr"/>
                      <a:r>
                        <a:rPr lang="en-US" sz="2900" dirty="0"/>
                        <a:t>Heading</a:t>
                      </a:r>
                    </a:p>
                  </a:txBody>
                  <a:tcPr marL="83211" marR="83211" marT="41605" marB="41605" anchor="ctr">
                    <a:solidFill>
                      <a:srgbClr val="AEAEAE"/>
                    </a:solidFill>
                  </a:tcPr>
                </a:tc>
                <a:extLst>
                  <a:ext uri="{0D108BD9-81ED-4DB2-BD59-A6C34878D82A}">
                    <a16:rowId xmlns:a16="http://schemas.microsoft.com/office/drawing/2014/main" val="10000"/>
                  </a:ext>
                </a:extLst>
              </a:tr>
              <a:tr h="719111">
                <a:tc>
                  <a:txBody>
                    <a:bodyPr/>
                    <a:lstStyle/>
                    <a:p>
                      <a:r>
                        <a:rPr lang="en-US" sz="2900" dirty="0"/>
                        <a:t>Item</a:t>
                      </a:r>
                    </a:p>
                  </a:txBody>
                  <a:tcPr marL="83211" marR="83211" marT="41605" marB="41605" anchor="ctr"/>
                </a:tc>
                <a:tc>
                  <a:txBody>
                    <a:bodyPr/>
                    <a:lstStyle/>
                    <a:p>
                      <a:pPr algn="ctr"/>
                      <a:r>
                        <a:rPr lang="en-US" sz="2900" dirty="0"/>
                        <a:t>800</a:t>
                      </a:r>
                    </a:p>
                  </a:txBody>
                  <a:tcPr marL="83211" marR="83211" marT="41605" marB="41605" anchor="ctr"/>
                </a:tc>
                <a:tc>
                  <a:txBody>
                    <a:bodyPr/>
                    <a:lstStyle/>
                    <a:p>
                      <a:pPr algn="ctr"/>
                      <a:r>
                        <a:rPr lang="en-US" sz="2900" dirty="0"/>
                        <a:t>790</a:t>
                      </a:r>
                    </a:p>
                  </a:txBody>
                  <a:tcPr marL="83211" marR="83211" marT="41605" marB="41605" anchor="ctr"/>
                </a:tc>
                <a:tc>
                  <a:txBody>
                    <a:bodyPr/>
                    <a:lstStyle/>
                    <a:p>
                      <a:pPr algn="ctr"/>
                      <a:r>
                        <a:rPr lang="en-US" sz="2900" dirty="0"/>
                        <a:t>4001</a:t>
                      </a:r>
                    </a:p>
                  </a:txBody>
                  <a:tcPr marL="83211" marR="83211" marT="41605" marB="41605" anchor="ctr"/>
                </a:tc>
                <a:extLst>
                  <a:ext uri="{0D108BD9-81ED-4DB2-BD59-A6C34878D82A}">
                    <a16:rowId xmlns:a16="http://schemas.microsoft.com/office/drawing/2014/main" val="10001"/>
                  </a:ext>
                </a:extLst>
              </a:tr>
              <a:tr h="719111">
                <a:tc>
                  <a:txBody>
                    <a:bodyPr/>
                    <a:lstStyle/>
                    <a:p>
                      <a:r>
                        <a:rPr lang="en-US" sz="2900" dirty="0"/>
                        <a:t>Item</a:t>
                      </a:r>
                    </a:p>
                  </a:txBody>
                  <a:tcPr marL="83211" marR="83211" marT="41605" marB="41605" anchor="ctr"/>
                </a:tc>
                <a:tc>
                  <a:txBody>
                    <a:bodyPr/>
                    <a:lstStyle/>
                    <a:p>
                      <a:pPr algn="ctr"/>
                      <a:r>
                        <a:rPr lang="en-US" sz="2900" dirty="0"/>
                        <a:t>356</a:t>
                      </a:r>
                    </a:p>
                  </a:txBody>
                  <a:tcPr marL="83211" marR="83211" marT="41605" marB="41605" anchor="ctr"/>
                </a:tc>
                <a:tc>
                  <a:txBody>
                    <a:bodyPr/>
                    <a:lstStyle/>
                    <a:p>
                      <a:pPr algn="ctr"/>
                      <a:r>
                        <a:rPr lang="en-US" sz="2900" dirty="0"/>
                        <a:t>856</a:t>
                      </a:r>
                    </a:p>
                  </a:txBody>
                  <a:tcPr marL="83211" marR="83211" marT="41605" marB="41605" anchor="ctr"/>
                </a:tc>
                <a:tc>
                  <a:txBody>
                    <a:bodyPr/>
                    <a:lstStyle/>
                    <a:p>
                      <a:pPr algn="ctr"/>
                      <a:r>
                        <a:rPr lang="en-US" sz="2900" dirty="0"/>
                        <a:t>290</a:t>
                      </a:r>
                    </a:p>
                  </a:txBody>
                  <a:tcPr marL="83211" marR="83211" marT="41605" marB="41605" anchor="ctr"/>
                </a:tc>
                <a:extLst>
                  <a:ext uri="{0D108BD9-81ED-4DB2-BD59-A6C34878D82A}">
                    <a16:rowId xmlns:a16="http://schemas.microsoft.com/office/drawing/2014/main" val="10002"/>
                  </a:ext>
                </a:extLst>
              </a:tr>
              <a:tr h="719111">
                <a:tc>
                  <a:txBody>
                    <a:bodyPr/>
                    <a:lstStyle/>
                    <a:p>
                      <a:r>
                        <a:rPr lang="en-US" sz="2900" dirty="0"/>
                        <a:t>Item</a:t>
                      </a:r>
                    </a:p>
                  </a:txBody>
                  <a:tcPr marL="83211" marR="83211" marT="41605" marB="41605" anchor="ctr"/>
                </a:tc>
                <a:tc>
                  <a:txBody>
                    <a:bodyPr/>
                    <a:lstStyle/>
                    <a:p>
                      <a:pPr algn="ctr"/>
                      <a:r>
                        <a:rPr lang="en-US" sz="2900" dirty="0"/>
                        <a:t>228</a:t>
                      </a:r>
                    </a:p>
                  </a:txBody>
                  <a:tcPr marL="83211" marR="83211" marT="41605" marB="41605" anchor="ctr"/>
                </a:tc>
                <a:tc>
                  <a:txBody>
                    <a:bodyPr/>
                    <a:lstStyle/>
                    <a:p>
                      <a:pPr algn="ctr"/>
                      <a:r>
                        <a:rPr lang="en-US" sz="2900" dirty="0"/>
                        <a:t>134</a:t>
                      </a:r>
                    </a:p>
                  </a:txBody>
                  <a:tcPr marL="83211" marR="83211" marT="41605" marB="41605" anchor="ctr"/>
                </a:tc>
                <a:tc>
                  <a:txBody>
                    <a:bodyPr/>
                    <a:lstStyle/>
                    <a:p>
                      <a:pPr algn="ctr"/>
                      <a:r>
                        <a:rPr lang="en-US" sz="2900" dirty="0"/>
                        <a:t>238</a:t>
                      </a:r>
                    </a:p>
                  </a:txBody>
                  <a:tcPr marL="83211" marR="83211" marT="41605" marB="41605" anchor="ctr"/>
                </a:tc>
                <a:extLst>
                  <a:ext uri="{0D108BD9-81ED-4DB2-BD59-A6C34878D82A}">
                    <a16:rowId xmlns:a16="http://schemas.microsoft.com/office/drawing/2014/main" val="10003"/>
                  </a:ext>
                </a:extLst>
              </a:tr>
            </a:tbl>
          </a:graphicData>
        </a:graphic>
      </p:graphicFrame>
      <mc:AlternateContent xmlns:mc="http://schemas.openxmlformats.org/markup-compatibility/2006">
        <mc:Choice xmlns:a14="http://schemas.microsoft.com/office/drawing/2010/main" Requires="a14">
          <p:sp>
            <p:nvSpPr>
              <p:cNvPr id="23" name="Text Box 190">
                <a:extLst>
                  <a:ext uri="{FF2B5EF4-FFF2-40B4-BE49-F238E27FC236}">
                    <a16:creationId xmlns:a16="http://schemas.microsoft.com/office/drawing/2014/main" id="{5FDCC1D2-32E6-5011-14B7-42F2F5653215}"/>
                  </a:ext>
                </a:extLst>
              </p:cNvPr>
              <p:cNvSpPr txBox="1">
                <a:spLocks noChangeArrowheads="1"/>
              </p:cNvSpPr>
              <p:nvPr/>
            </p:nvSpPr>
            <p:spPr bwMode="auto">
              <a:xfrm>
                <a:off x="1938509" y="15090651"/>
                <a:ext cx="12897640" cy="10057613"/>
              </a:xfrm>
              <a:prstGeom prst="rect">
                <a:avLst/>
              </a:prstGeom>
              <a:solidFill>
                <a:schemeClr val="bg1"/>
              </a:solidFill>
              <a:ln w="12700">
                <a:solidFill>
                  <a:schemeClr val="accent1">
                    <a:lumMod val="75000"/>
                  </a:schemeClr>
                </a:solidFill>
              </a:ln>
              <a:effectLst/>
            </p:spPr>
            <p:txBody>
              <a:bodyPr lIns="166422" tIns="166422" rIns="166422" bIns="16642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12" dirty="0">
                    <a:latin typeface="+mn-lt"/>
                  </a:rPr>
                  <a:t>This template assists in preparation of a medical or scientific research poster. The dimensions are set to 48” high by 36” wide but prints can be scaled up or down in size to any dimension with a 4:3 aspect ratio. For example, if you order a 40” x 30” poster using this template, you will print the file at 83.3% of its original size. </a:t>
                </a:r>
                <a:r>
                  <a:rPr lang="en-US" sz="2912" b="1" dirty="0">
                    <a:latin typeface="+mn-lt"/>
                  </a:rPr>
                  <a:t>The most critical factor is that your template and poster dimensions must be proportional:</a:t>
                </a:r>
              </a:p>
              <a:p>
                <a:pPr algn="just" eaLnBrk="1" hangingPunct="1"/>
                <a:endParaRPr lang="en-US" sz="2912" b="1" dirty="0">
                  <a:latin typeface="+mn-lt"/>
                </a:endParaRPr>
              </a:p>
              <a:p>
                <a:pPr algn="just" eaLnBrk="1" hangingPunct="1"/>
                <a14:m>
                  <m:oMathPara xmlns:m="http://schemas.openxmlformats.org/officeDocument/2006/math">
                    <m:oMathParaPr>
                      <m:jc m:val="centerGroup"/>
                    </m:oMathParaPr>
                    <m:oMath xmlns:m="http://schemas.openxmlformats.org/officeDocument/2006/math">
                      <m:box>
                        <m:boxPr>
                          <m:ctrlPr>
                            <a:rPr lang="en-US" sz="2912" b="1" i="1">
                              <a:latin typeface="Cambria Math" panose="02040503050406030204" pitchFamily="18" charset="0"/>
                            </a:rPr>
                          </m:ctrlPr>
                        </m:boxPr>
                        <m:e>
                          <m:f>
                            <m:fPr>
                              <m:ctrlPr>
                                <a:rPr lang="en-US" sz="2912" b="1" i="1">
                                  <a:latin typeface="Cambria Math" panose="02040503050406030204" pitchFamily="18" charset="0"/>
                                </a:rPr>
                              </m:ctrlPr>
                            </m:fPr>
                            <m:num>
                              <m:r>
                                <a:rPr lang="en-US" sz="2912" b="1" i="1">
                                  <a:latin typeface="Cambria Math"/>
                                </a:rPr>
                                <m:t>𝒕𝒆𝒎𝒑𝒍𝒂𝒕𝒆</m:t>
                              </m:r>
                              <m:r>
                                <a:rPr lang="en-US" sz="2912" b="1" i="1">
                                  <a:latin typeface="Cambria Math"/>
                                </a:rPr>
                                <m:t> </m:t>
                              </m:r>
                              <m:r>
                                <a:rPr lang="en-US" sz="2912" b="1" i="1">
                                  <a:latin typeface="Cambria Math"/>
                                </a:rPr>
                                <m:t>𝒉𝒆𝒊𝒈𝒉𝒕</m:t>
                              </m:r>
                            </m:num>
                            <m:den>
                              <m:r>
                                <a:rPr lang="en-US" sz="2912" b="1" i="1">
                                  <a:latin typeface="Cambria Math"/>
                                </a:rPr>
                                <m:t>𝒕𝒆𝒎𝒑𝒍𝒂𝒕𝒆</m:t>
                              </m:r>
                              <m:r>
                                <a:rPr lang="en-US" sz="2912" b="1" i="1">
                                  <a:latin typeface="Cambria Math"/>
                                </a:rPr>
                                <m:t> </m:t>
                              </m:r>
                              <m:r>
                                <a:rPr lang="en-US" sz="2912" b="1" i="1">
                                  <a:latin typeface="Cambria Math"/>
                                </a:rPr>
                                <m:t>𝒘𝒊𝒅𝒕𝒉</m:t>
                              </m:r>
                            </m:den>
                          </m:f>
                        </m:e>
                      </m:box>
                      <m:r>
                        <a:rPr lang="en-US" sz="2912" b="1" i="1">
                          <a:latin typeface="Cambria Math"/>
                        </a:rPr>
                        <m:t> = </m:t>
                      </m:r>
                      <m:box>
                        <m:boxPr>
                          <m:ctrlPr>
                            <a:rPr lang="en-US" sz="2912" b="1" i="1">
                              <a:latin typeface="Cambria Math" panose="02040503050406030204" pitchFamily="18" charset="0"/>
                            </a:rPr>
                          </m:ctrlPr>
                        </m:boxPr>
                        <m:e>
                          <m:f>
                            <m:fPr>
                              <m:ctrlPr>
                                <a:rPr lang="en-US" sz="2912" b="1" i="1">
                                  <a:latin typeface="Cambria Math" panose="02040503050406030204" pitchFamily="18" charset="0"/>
                                </a:rPr>
                              </m:ctrlPr>
                            </m:fPr>
                            <m:num>
                              <m:r>
                                <a:rPr lang="en-US" sz="2912" b="1" i="1">
                                  <a:latin typeface="Cambria Math"/>
                                </a:rPr>
                                <m:t>𝒅𝒆𝒔𝒊𝒓𝒆𝒅</m:t>
                              </m:r>
                              <m:r>
                                <a:rPr lang="en-US" sz="2912" b="1" i="1">
                                  <a:latin typeface="Cambria Math"/>
                                </a:rPr>
                                <m:t> </m:t>
                              </m:r>
                              <m:r>
                                <a:rPr lang="en-US" sz="2912" b="1" i="1">
                                  <a:latin typeface="Cambria Math"/>
                                </a:rPr>
                                <m:t>𝒑𝒓𝒊𝒏𝒕</m:t>
                              </m:r>
                              <m:r>
                                <a:rPr lang="en-US" sz="2912" b="1" i="1">
                                  <a:latin typeface="Cambria Math"/>
                                </a:rPr>
                                <m:t> </m:t>
                              </m:r>
                              <m:r>
                                <a:rPr lang="en-US" sz="2912" b="1" i="1">
                                  <a:latin typeface="Cambria Math"/>
                                </a:rPr>
                                <m:t>𝒉𝒆𝒊𝒈𝒉𝒕</m:t>
                              </m:r>
                            </m:num>
                            <m:den>
                              <m:r>
                                <a:rPr lang="en-US" sz="2912" b="1" i="1">
                                  <a:latin typeface="Cambria Math"/>
                                </a:rPr>
                                <m:t>𝒅𝒆𝒔𝒊𝒓𝒆𝒅</m:t>
                              </m:r>
                              <m:r>
                                <a:rPr lang="en-US" sz="2912" b="1" i="1">
                                  <a:latin typeface="Cambria Math"/>
                                </a:rPr>
                                <m:t> </m:t>
                              </m:r>
                              <m:r>
                                <a:rPr lang="en-US" sz="2912" b="1" i="1">
                                  <a:latin typeface="Cambria Math"/>
                                </a:rPr>
                                <m:t>𝒑𝒓𝒊𝒏𝒕</m:t>
                              </m:r>
                              <m:r>
                                <a:rPr lang="en-US" sz="2912" b="1" i="1">
                                  <a:latin typeface="Cambria Math"/>
                                </a:rPr>
                                <m:t> </m:t>
                              </m:r>
                              <m:r>
                                <a:rPr lang="en-US" sz="2912" b="1" i="1">
                                  <a:latin typeface="Cambria Math"/>
                                </a:rPr>
                                <m:t>𝒘𝒊𝒅𝒕𝒉</m:t>
                              </m:r>
                            </m:den>
                          </m:f>
                        </m:e>
                      </m:box>
                    </m:oMath>
                  </m:oMathPara>
                </a14:m>
                <a:endParaRPr lang="en-US" sz="2912" dirty="0">
                  <a:latin typeface="+mn-lt"/>
                </a:endParaRPr>
              </a:p>
              <a:p>
                <a:pPr algn="just" eaLnBrk="1" hangingPunct="1"/>
                <a:endParaRPr lang="en-US" sz="2912" dirty="0">
                  <a:latin typeface="+mn-lt"/>
                </a:endParaRPr>
              </a:p>
              <a:p>
                <a:pPr algn="just">
                  <a:spcAft>
                    <a:spcPts val="2184"/>
                  </a:spcAft>
                </a:pPr>
                <a:r>
                  <a:rPr lang="en-US" sz="2912" dirty="0">
                    <a:latin typeface="+mn-lt"/>
                  </a:rPr>
                  <a:t>Image Quality: You can place digital photos or logo art in your poster file by selecting the </a:t>
                </a:r>
                <a:r>
                  <a:rPr lang="en-US" sz="2912" b="1" dirty="0">
                    <a:latin typeface="+mn-lt"/>
                  </a:rPr>
                  <a:t>Insert, Picture </a:t>
                </a:r>
                <a:r>
                  <a:rPr lang="en-US" sz="2912" dirty="0">
                    <a:latin typeface="+mn-lt"/>
                  </a:rPr>
                  <a:t>command, or by using standard copy &amp; paste. For best results, all graphic elements should be at least </a:t>
                </a:r>
                <a:r>
                  <a:rPr lang="en-US" sz="2912" b="1" dirty="0">
                    <a:latin typeface="+mn-lt"/>
                  </a:rPr>
                  <a:t>150-200 pixels per inch in their final printed size</a:t>
                </a:r>
                <a:r>
                  <a:rPr lang="en-US" sz="2912" dirty="0">
                    <a:latin typeface="+mn-lt"/>
                  </a:rPr>
                  <a:t>. For instance, a 1600 x 1200 pixel photo will usually look fine up to 8“-10” wide on your printed poster.</a:t>
                </a:r>
              </a:p>
              <a:p>
                <a:pPr algn="just">
                  <a:spcAft>
                    <a:spcPts val="2184"/>
                  </a:spcAft>
                </a:pPr>
                <a:r>
                  <a:rPr lang="en-US" sz="2912" dirty="0">
                    <a:latin typeface="+mn-lt"/>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 Please note that graphics from websites (such as the logo on your hospital's or university's home page) will only be 72dpi and not suitable for printing.</a:t>
                </a:r>
              </a:p>
            </p:txBody>
          </p:sp>
        </mc:Choice>
        <mc:Fallback>
          <p:sp>
            <p:nvSpPr>
              <p:cNvPr id="23" name="Text Box 190">
                <a:extLst>
                  <a:ext uri="{FF2B5EF4-FFF2-40B4-BE49-F238E27FC236}">
                    <a16:creationId xmlns:a16="http://schemas.microsoft.com/office/drawing/2014/main" id="{5FDCC1D2-32E6-5011-14B7-42F2F5653215}"/>
                  </a:ext>
                </a:extLst>
              </p:cNvPr>
              <p:cNvSpPr txBox="1">
                <a:spLocks noRot="1" noChangeAspect="1" noMove="1" noResize="1" noEditPoints="1" noAdjustHandles="1" noChangeArrowheads="1" noChangeShapeType="1" noTextEdit="1"/>
              </p:cNvSpPr>
              <p:nvPr/>
            </p:nvSpPr>
            <p:spPr bwMode="auto">
              <a:xfrm>
                <a:off x="1938509" y="15090651"/>
                <a:ext cx="12897640" cy="10057613"/>
              </a:xfrm>
              <a:prstGeom prst="rect">
                <a:avLst/>
              </a:prstGeom>
              <a:blipFill>
                <a:blip r:embed="rId2"/>
                <a:stretch>
                  <a:fillRect l="-425" r="-378"/>
                </a:stretch>
              </a:blipFill>
              <a:ln w="12700">
                <a:solidFill>
                  <a:schemeClr val="accent1">
                    <a:lumMod val="75000"/>
                  </a:schemeClr>
                </a:solidFill>
              </a:ln>
              <a:effectLst/>
            </p:spPr>
            <p:txBody>
              <a:bodyPr/>
              <a:lstStyle/>
              <a:p>
                <a:r>
                  <a:rPr lang="en-US">
                    <a:noFill/>
                  </a:rPr>
                  <a:t> </a:t>
                </a:r>
              </a:p>
            </p:txBody>
          </p:sp>
        </mc:Fallback>
      </mc:AlternateContent>
      <p:sp>
        <p:nvSpPr>
          <p:cNvPr id="24" name="Rectangle 23">
            <a:extLst>
              <a:ext uri="{FF2B5EF4-FFF2-40B4-BE49-F238E27FC236}">
                <a16:creationId xmlns:a16="http://schemas.microsoft.com/office/drawing/2014/main" id="{78472D8F-B9A7-9CFD-AFA6-1AC61DD5799D}"/>
              </a:ext>
            </a:extLst>
          </p:cNvPr>
          <p:cNvSpPr/>
          <p:nvPr/>
        </p:nvSpPr>
        <p:spPr>
          <a:xfrm>
            <a:off x="15652305" y="6914222"/>
            <a:ext cx="12897640" cy="832106"/>
          </a:xfrm>
          <a:prstGeom prst="rect">
            <a:avLst/>
          </a:prstGeom>
          <a:solidFill>
            <a:srgbClr val="175CA4"/>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60" b="1" dirty="0">
                <a:solidFill>
                  <a:srgbClr val="FFFFFF"/>
                </a:solidFill>
              </a:rPr>
              <a:t>Results</a:t>
            </a:r>
          </a:p>
        </p:txBody>
      </p:sp>
      <p:sp>
        <p:nvSpPr>
          <p:cNvPr id="25" name="Text Box 180">
            <a:extLst>
              <a:ext uri="{FF2B5EF4-FFF2-40B4-BE49-F238E27FC236}">
                <a16:creationId xmlns:a16="http://schemas.microsoft.com/office/drawing/2014/main" id="{92A6A267-CD82-A069-D44D-CC045511D53C}"/>
              </a:ext>
            </a:extLst>
          </p:cNvPr>
          <p:cNvSpPr txBox="1">
            <a:spLocks noChangeArrowheads="1"/>
          </p:cNvSpPr>
          <p:nvPr/>
        </p:nvSpPr>
        <p:spPr bwMode="auto">
          <a:xfrm>
            <a:off x="1901986" y="25197279"/>
            <a:ext cx="3457036" cy="427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184" b="1" dirty="0">
                <a:latin typeface="Calibri" pitchFamily="34" charset="0"/>
              </a:rPr>
              <a:t>Table 1.</a:t>
            </a:r>
            <a:r>
              <a:rPr lang="en-US" sz="2184" dirty="0">
                <a:latin typeface="Calibri" pitchFamily="34" charset="0"/>
              </a:rPr>
              <a:t> Label in 24pt Calibri.</a:t>
            </a:r>
          </a:p>
        </p:txBody>
      </p:sp>
      <p:graphicFrame>
        <p:nvGraphicFramePr>
          <p:cNvPr id="26" name="Chart 25">
            <a:extLst>
              <a:ext uri="{FF2B5EF4-FFF2-40B4-BE49-F238E27FC236}">
                <a16:creationId xmlns:a16="http://schemas.microsoft.com/office/drawing/2014/main" id="{3F9FE771-E79E-4941-E6CE-2CB0881EBE4B}"/>
              </a:ext>
            </a:extLst>
          </p:cNvPr>
          <p:cNvGraphicFramePr/>
          <p:nvPr>
            <p:extLst>
              <p:ext uri="{D42A27DB-BD31-4B8C-83A1-F6EECF244321}">
                <p14:modId xmlns:p14="http://schemas.microsoft.com/office/powerpoint/2010/main" val="2733934349"/>
              </p:ext>
            </p:extLst>
          </p:nvPr>
        </p:nvGraphicFramePr>
        <p:xfrm>
          <a:off x="15690154" y="15197697"/>
          <a:ext cx="12897639" cy="5439286"/>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 Box 180">
            <a:extLst>
              <a:ext uri="{FF2B5EF4-FFF2-40B4-BE49-F238E27FC236}">
                <a16:creationId xmlns:a16="http://schemas.microsoft.com/office/drawing/2014/main" id="{29F4955C-DD38-9F59-706B-32B9FE490425}"/>
              </a:ext>
            </a:extLst>
          </p:cNvPr>
          <p:cNvSpPr txBox="1">
            <a:spLocks noChangeArrowheads="1"/>
          </p:cNvSpPr>
          <p:nvPr/>
        </p:nvSpPr>
        <p:spPr bwMode="auto">
          <a:xfrm>
            <a:off x="15682938" y="20638023"/>
            <a:ext cx="3475075" cy="427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184" b="1" dirty="0">
                <a:latin typeface="Calibri" pitchFamily="34" charset="0"/>
              </a:rPr>
              <a:t>Chart 1.</a:t>
            </a:r>
            <a:r>
              <a:rPr lang="en-US" sz="2184" dirty="0">
                <a:latin typeface="Calibri" pitchFamily="34" charset="0"/>
              </a:rPr>
              <a:t> Label in 24pt Calibri.</a:t>
            </a:r>
          </a:p>
        </p:txBody>
      </p:sp>
      <p:pic>
        <p:nvPicPr>
          <p:cNvPr id="30" name="Picture 178" descr="Picture1">
            <a:extLst>
              <a:ext uri="{FF2B5EF4-FFF2-40B4-BE49-F238E27FC236}">
                <a16:creationId xmlns:a16="http://schemas.microsoft.com/office/drawing/2014/main" id="{CE94F30F-03BB-9565-6506-4921A00B1E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08388" y="28543027"/>
            <a:ext cx="3195287" cy="2662739"/>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31" name="Picture 179" descr="Picture2">
            <a:extLst>
              <a:ext uri="{FF2B5EF4-FFF2-40B4-BE49-F238E27FC236}">
                <a16:creationId xmlns:a16="http://schemas.microsoft.com/office/drawing/2014/main" id="{CEEEBF0E-5DEC-46AB-08B6-3CB1A34365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9432" y="28543027"/>
            <a:ext cx="3195287" cy="2662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 Box 180">
            <a:extLst>
              <a:ext uri="{FF2B5EF4-FFF2-40B4-BE49-F238E27FC236}">
                <a16:creationId xmlns:a16="http://schemas.microsoft.com/office/drawing/2014/main" id="{4F3020B2-FAF7-EB0D-FAA7-D6F1911B497E}"/>
              </a:ext>
            </a:extLst>
          </p:cNvPr>
          <p:cNvSpPr txBox="1">
            <a:spLocks noChangeArrowheads="1"/>
          </p:cNvSpPr>
          <p:nvPr/>
        </p:nvSpPr>
        <p:spPr bwMode="auto">
          <a:xfrm>
            <a:off x="16777730" y="31316715"/>
            <a:ext cx="2993109" cy="371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20" b="1" dirty="0">
                <a:latin typeface="Calibri" pitchFamily="34" charset="0"/>
              </a:rPr>
              <a:t>Figure 1.</a:t>
            </a:r>
            <a:r>
              <a:rPr lang="en-US" sz="1820" dirty="0">
                <a:latin typeface="Calibri" pitchFamily="34" charset="0"/>
              </a:rPr>
              <a:t> Label in 20pt Calibri.</a:t>
            </a:r>
          </a:p>
        </p:txBody>
      </p:sp>
      <p:sp>
        <p:nvSpPr>
          <p:cNvPr id="33" name="Text Box 181">
            <a:extLst>
              <a:ext uri="{FF2B5EF4-FFF2-40B4-BE49-F238E27FC236}">
                <a16:creationId xmlns:a16="http://schemas.microsoft.com/office/drawing/2014/main" id="{E19CE8AF-5083-41FC-DFAE-92340B7B3030}"/>
              </a:ext>
            </a:extLst>
          </p:cNvPr>
          <p:cNvSpPr txBox="1">
            <a:spLocks noChangeArrowheads="1"/>
          </p:cNvSpPr>
          <p:nvPr/>
        </p:nvSpPr>
        <p:spPr bwMode="auto">
          <a:xfrm>
            <a:off x="20591549" y="31316715"/>
            <a:ext cx="2993109" cy="371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20" b="1" dirty="0">
                <a:latin typeface="Calibri" pitchFamily="34" charset="0"/>
              </a:rPr>
              <a:t>Figure 2.</a:t>
            </a:r>
            <a:r>
              <a:rPr lang="en-US" sz="1820" dirty="0">
                <a:latin typeface="Calibri" pitchFamily="34" charset="0"/>
              </a:rPr>
              <a:t> Label in 20pt Calibri.</a:t>
            </a:r>
          </a:p>
        </p:txBody>
      </p:sp>
      <p:pic>
        <p:nvPicPr>
          <p:cNvPr id="34" name="Picture 33">
            <a:extLst>
              <a:ext uri="{FF2B5EF4-FFF2-40B4-BE49-F238E27FC236}">
                <a16:creationId xmlns:a16="http://schemas.microsoft.com/office/drawing/2014/main" id="{3D49E267-849E-52D1-3597-52266C035C97}"/>
              </a:ext>
            </a:extLst>
          </p:cNvPr>
          <p:cNvPicPr>
            <a:picLocks noChangeAspect="1"/>
          </p:cNvPicPr>
          <p:nvPr/>
        </p:nvPicPr>
        <p:blipFill rotWithShape="1">
          <a:blip r:embed="rId6">
            <a:extLst>
              <a:ext uri="{28A0092B-C50C-407E-A947-70E740481C1C}">
                <a14:useLocalDpi xmlns:a14="http://schemas.microsoft.com/office/drawing/2010/main" val="0"/>
              </a:ext>
            </a:extLst>
          </a:blip>
          <a:srcRect r="20125"/>
          <a:stretch/>
        </p:blipFill>
        <p:spPr>
          <a:xfrm>
            <a:off x="24330477" y="28543027"/>
            <a:ext cx="3195287" cy="2662739"/>
          </a:xfrm>
          <a:prstGeom prst="rect">
            <a:avLst/>
          </a:prstGeom>
          <a:ln>
            <a:solidFill>
              <a:schemeClr val="tx2">
                <a:lumMod val="50000"/>
              </a:schemeClr>
            </a:solidFill>
          </a:ln>
        </p:spPr>
      </p:pic>
      <p:sp>
        <p:nvSpPr>
          <p:cNvPr id="35" name="Text Box 181">
            <a:extLst>
              <a:ext uri="{FF2B5EF4-FFF2-40B4-BE49-F238E27FC236}">
                <a16:creationId xmlns:a16="http://schemas.microsoft.com/office/drawing/2014/main" id="{BAF04191-87E4-191D-5C83-BC4B8645B075}"/>
              </a:ext>
            </a:extLst>
          </p:cNvPr>
          <p:cNvSpPr txBox="1">
            <a:spLocks noChangeArrowheads="1"/>
          </p:cNvSpPr>
          <p:nvPr/>
        </p:nvSpPr>
        <p:spPr bwMode="auto">
          <a:xfrm>
            <a:off x="24394821" y="31316715"/>
            <a:ext cx="2993109" cy="371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20" b="1" dirty="0">
                <a:latin typeface="Calibri" pitchFamily="34" charset="0"/>
              </a:rPr>
              <a:t>Figure 3.</a:t>
            </a:r>
            <a:r>
              <a:rPr lang="en-US" sz="1820" dirty="0">
                <a:latin typeface="Calibri" pitchFamily="34" charset="0"/>
              </a:rPr>
              <a:t> Label in 20pt Calibri.</a:t>
            </a:r>
          </a:p>
        </p:txBody>
      </p:sp>
      <p:grpSp>
        <p:nvGrpSpPr>
          <p:cNvPr id="1057" name="Group 1056">
            <a:extLst>
              <a:ext uri="{FF2B5EF4-FFF2-40B4-BE49-F238E27FC236}">
                <a16:creationId xmlns:a16="http://schemas.microsoft.com/office/drawing/2014/main" id="{13CD3206-9515-13F5-4A62-6694D43A34B2}"/>
              </a:ext>
            </a:extLst>
          </p:cNvPr>
          <p:cNvGrpSpPr/>
          <p:nvPr/>
        </p:nvGrpSpPr>
        <p:grpSpPr>
          <a:xfrm>
            <a:off x="24896269" y="2395566"/>
            <a:ext cx="3691524" cy="2253017"/>
            <a:chOff x="27731258" y="2451870"/>
            <a:chExt cx="3358341" cy="2049669"/>
          </a:xfrm>
        </p:grpSpPr>
        <p:sp>
          <p:nvSpPr>
            <p:cNvPr id="1055" name="TextBox 1054">
              <a:extLst>
                <a:ext uri="{FF2B5EF4-FFF2-40B4-BE49-F238E27FC236}">
                  <a16:creationId xmlns:a16="http://schemas.microsoft.com/office/drawing/2014/main" id="{A295561D-9E84-4B06-8C25-6F443C735FA1}"/>
                </a:ext>
              </a:extLst>
            </p:cNvPr>
            <p:cNvSpPr txBox="1"/>
            <p:nvPr/>
          </p:nvSpPr>
          <p:spPr>
            <a:xfrm>
              <a:off x="28136598" y="3071170"/>
              <a:ext cx="2547659" cy="847520"/>
            </a:xfrm>
            <a:prstGeom prst="rect">
              <a:avLst/>
            </a:prstGeom>
            <a:noFill/>
          </p:spPr>
          <p:txBody>
            <a:bodyPr wrap="square" rtlCol="0">
              <a:spAutoFit/>
            </a:bodyPr>
            <a:lstStyle/>
            <a:p>
              <a:pPr algn="ctr"/>
              <a:r>
                <a:rPr lang="es-ES" sz="1820" b="1" dirty="0"/>
                <a:t>REPLACE THIS BOX WITH </a:t>
              </a:r>
            </a:p>
            <a:p>
              <a:pPr algn="ctr"/>
              <a:r>
                <a:rPr lang="es-ES" sz="1820" b="1" dirty="0"/>
                <a:t>YOUR ORGANIZATION´S</a:t>
              </a:r>
            </a:p>
            <a:p>
              <a:pPr algn="ctr"/>
              <a:r>
                <a:rPr lang="es-ES" sz="1820" b="1" dirty="0"/>
                <a:t>HIGH RESOLUTION LOGO</a:t>
              </a:r>
              <a:endParaRPr lang="en-US" sz="1820" b="1" dirty="0"/>
            </a:p>
          </p:txBody>
        </p:sp>
        <p:sp>
          <p:nvSpPr>
            <p:cNvPr id="1056" name="Rectangle 1055">
              <a:extLst>
                <a:ext uri="{FF2B5EF4-FFF2-40B4-BE49-F238E27FC236}">
                  <a16:creationId xmlns:a16="http://schemas.microsoft.com/office/drawing/2014/main" id="{2574F373-9F19-FC94-092C-B6D91DFDBF8E}"/>
                </a:ext>
              </a:extLst>
            </p:cNvPr>
            <p:cNvSpPr/>
            <p:nvPr/>
          </p:nvSpPr>
          <p:spPr>
            <a:xfrm>
              <a:off x="27731258" y="2451870"/>
              <a:ext cx="3358341" cy="20496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66"/>
            </a:p>
          </p:txBody>
        </p:sp>
      </p:grpSp>
      <p:sp>
        <p:nvSpPr>
          <p:cNvPr id="1085" name="TextBox 1084">
            <a:extLst>
              <a:ext uri="{FF2B5EF4-FFF2-40B4-BE49-F238E27FC236}">
                <a16:creationId xmlns:a16="http://schemas.microsoft.com/office/drawing/2014/main" id="{896995BF-A342-3E06-9422-A67FF1782323}"/>
              </a:ext>
            </a:extLst>
          </p:cNvPr>
          <p:cNvSpPr txBox="1"/>
          <p:nvPr/>
        </p:nvSpPr>
        <p:spPr>
          <a:xfrm>
            <a:off x="1933088" y="37582253"/>
            <a:ext cx="3202460" cy="2332342"/>
          </a:xfrm>
          <a:prstGeom prst="rect">
            <a:avLst/>
          </a:prstGeom>
          <a:solidFill>
            <a:srgbClr val="FFFFFF"/>
          </a:solidFill>
        </p:spPr>
        <p:txBody>
          <a:bodyPr wrap="none" rtlCol="0">
            <a:spAutoFit/>
          </a:bodyPr>
          <a:lstStyle/>
          <a:p>
            <a:r>
              <a:rPr lang="en-US" sz="2912" dirty="0">
                <a:solidFill>
                  <a:srgbClr val="545454"/>
                </a:solidFill>
              </a:rPr>
              <a:t>&lt;your name&gt;</a:t>
            </a:r>
          </a:p>
          <a:p>
            <a:r>
              <a:rPr lang="en-US" sz="2912" dirty="0">
                <a:solidFill>
                  <a:srgbClr val="545454"/>
                </a:solidFill>
              </a:rPr>
              <a:t>&lt;your organization&gt;</a:t>
            </a:r>
          </a:p>
          <a:p>
            <a:r>
              <a:rPr lang="en-US" sz="2912" dirty="0">
                <a:solidFill>
                  <a:srgbClr val="545454"/>
                </a:solidFill>
              </a:rPr>
              <a:t>Email:</a:t>
            </a:r>
          </a:p>
          <a:p>
            <a:r>
              <a:rPr lang="en-US" sz="2912" dirty="0">
                <a:solidFill>
                  <a:srgbClr val="545454"/>
                </a:solidFill>
              </a:rPr>
              <a:t>Website:</a:t>
            </a:r>
          </a:p>
          <a:p>
            <a:r>
              <a:rPr lang="en-US" sz="2912" dirty="0">
                <a:solidFill>
                  <a:srgbClr val="545454"/>
                </a:solidFill>
              </a:rPr>
              <a:t>Phone:</a:t>
            </a:r>
          </a:p>
        </p:txBody>
      </p:sp>
      <p:sp>
        <p:nvSpPr>
          <p:cNvPr id="1086" name="TextBox 1085">
            <a:extLst>
              <a:ext uri="{FF2B5EF4-FFF2-40B4-BE49-F238E27FC236}">
                <a16:creationId xmlns:a16="http://schemas.microsoft.com/office/drawing/2014/main" id="{5AA017EC-C746-7363-E4FC-9D24E86DB60E}"/>
              </a:ext>
            </a:extLst>
          </p:cNvPr>
          <p:cNvSpPr txBox="1"/>
          <p:nvPr/>
        </p:nvSpPr>
        <p:spPr>
          <a:xfrm>
            <a:off x="1909314" y="36500517"/>
            <a:ext cx="2418089" cy="931731"/>
          </a:xfrm>
          <a:prstGeom prst="rect">
            <a:avLst/>
          </a:prstGeom>
          <a:noFill/>
        </p:spPr>
        <p:txBody>
          <a:bodyPr wrap="none" rtlCol="0">
            <a:spAutoFit/>
          </a:bodyPr>
          <a:lstStyle/>
          <a:p>
            <a:r>
              <a:rPr lang="en-US" sz="5460" b="1" dirty="0">
                <a:solidFill>
                  <a:srgbClr val="545454"/>
                </a:solidFill>
              </a:rPr>
              <a:t>Contact</a:t>
            </a:r>
          </a:p>
        </p:txBody>
      </p:sp>
      <p:sp>
        <p:nvSpPr>
          <p:cNvPr id="1087" name="TextBox 1086">
            <a:extLst>
              <a:ext uri="{FF2B5EF4-FFF2-40B4-BE49-F238E27FC236}">
                <a16:creationId xmlns:a16="http://schemas.microsoft.com/office/drawing/2014/main" id="{001198C6-6BA9-D1FF-14C6-75522924E35E}"/>
              </a:ext>
            </a:extLst>
          </p:cNvPr>
          <p:cNvSpPr txBox="1"/>
          <p:nvPr/>
        </p:nvSpPr>
        <p:spPr>
          <a:xfrm>
            <a:off x="15639058" y="37582253"/>
            <a:ext cx="12897640" cy="2662739"/>
          </a:xfrm>
          <a:prstGeom prst="rect">
            <a:avLst/>
          </a:prstGeom>
          <a:noFill/>
        </p:spPr>
        <p:txBody>
          <a:bodyPr wrap="square" tIns="83211" bIns="83211" numCol="1" spcCol="457200" rtlCol="0">
            <a:noAutofit/>
          </a:bodyPr>
          <a:lstStyle/>
          <a:p>
            <a:pPr marL="416036" indent="-416036">
              <a:buFont typeface="+mj-lt"/>
              <a:buAutoNum type="arabicPeriod"/>
            </a:pPr>
            <a:r>
              <a:rPr lang="en-US" sz="1637" dirty="0">
                <a:solidFill>
                  <a:srgbClr val="545454"/>
                </a:solidFill>
              </a:rPr>
              <a:t> </a:t>
            </a:r>
          </a:p>
          <a:p>
            <a:pPr marL="416036" indent="-416036">
              <a:buFont typeface="+mj-lt"/>
              <a:buAutoNum type="arabicPeriod"/>
            </a:pPr>
            <a:r>
              <a:rPr lang="en-US" sz="1637" dirty="0">
                <a:solidFill>
                  <a:srgbClr val="545454"/>
                </a:solidFill>
              </a:rPr>
              <a:t> </a:t>
            </a:r>
          </a:p>
          <a:p>
            <a:pPr marL="416036" indent="-416036">
              <a:buFont typeface="+mj-lt"/>
              <a:buAutoNum type="arabicPeriod"/>
            </a:pPr>
            <a:r>
              <a:rPr lang="en-US" sz="1637" dirty="0">
                <a:solidFill>
                  <a:srgbClr val="545454"/>
                </a:solidFill>
              </a:rPr>
              <a:t> </a:t>
            </a:r>
          </a:p>
          <a:p>
            <a:pPr marL="416036" indent="-416036">
              <a:buFont typeface="+mj-lt"/>
              <a:buAutoNum type="arabicPeriod"/>
            </a:pPr>
            <a:r>
              <a:rPr lang="en-US" sz="1637" dirty="0">
                <a:solidFill>
                  <a:srgbClr val="545454"/>
                </a:solidFill>
              </a:rPr>
              <a:t> </a:t>
            </a:r>
          </a:p>
          <a:p>
            <a:pPr marL="416036" indent="-416036">
              <a:buFont typeface="+mj-lt"/>
              <a:buAutoNum type="arabicPeriod"/>
            </a:pPr>
            <a:r>
              <a:rPr lang="en-US" sz="1637" dirty="0">
                <a:solidFill>
                  <a:srgbClr val="545454"/>
                </a:solidFill>
              </a:rPr>
              <a:t> </a:t>
            </a:r>
          </a:p>
          <a:p>
            <a:pPr marL="416036" indent="-416036">
              <a:buFont typeface="+mj-lt"/>
              <a:buAutoNum type="arabicPeriod"/>
            </a:pPr>
            <a:r>
              <a:rPr lang="en-US" sz="1637" dirty="0">
                <a:solidFill>
                  <a:srgbClr val="545454"/>
                </a:solidFill>
              </a:rPr>
              <a:t> </a:t>
            </a:r>
          </a:p>
          <a:p>
            <a:pPr marL="416036" indent="-416036">
              <a:buFont typeface="+mj-lt"/>
              <a:buAutoNum type="arabicPeriod"/>
            </a:pPr>
            <a:r>
              <a:rPr lang="en-US" sz="1637" dirty="0">
                <a:solidFill>
                  <a:srgbClr val="545454"/>
                </a:solidFill>
              </a:rPr>
              <a:t> </a:t>
            </a:r>
          </a:p>
          <a:p>
            <a:pPr marL="416036" indent="-416036">
              <a:buFont typeface="+mj-lt"/>
              <a:buAutoNum type="arabicPeriod"/>
            </a:pPr>
            <a:r>
              <a:rPr lang="en-US" sz="1637" dirty="0">
                <a:solidFill>
                  <a:srgbClr val="545454"/>
                </a:solidFill>
              </a:rPr>
              <a:t> </a:t>
            </a:r>
          </a:p>
          <a:p>
            <a:pPr marL="416036" indent="-416036">
              <a:buFont typeface="+mj-lt"/>
              <a:buAutoNum type="arabicPeriod"/>
            </a:pPr>
            <a:r>
              <a:rPr lang="en-US" sz="1637" dirty="0">
                <a:solidFill>
                  <a:srgbClr val="545454"/>
                </a:solidFill>
              </a:rPr>
              <a:t> </a:t>
            </a:r>
          </a:p>
          <a:p>
            <a:pPr marL="416036" indent="-416036">
              <a:buFont typeface="+mj-lt"/>
              <a:buAutoNum type="arabicPeriod"/>
            </a:pPr>
            <a:r>
              <a:rPr lang="en-US" sz="1637" dirty="0">
                <a:solidFill>
                  <a:srgbClr val="545454"/>
                </a:solidFill>
              </a:rPr>
              <a:t>  </a:t>
            </a:r>
          </a:p>
          <a:p>
            <a:pPr marL="416036" indent="-416036">
              <a:buFont typeface="+mj-lt"/>
              <a:buAutoNum type="arabicPeriod"/>
            </a:pPr>
            <a:endParaRPr lang="en-US" sz="1637" dirty="0">
              <a:solidFill>
                <a:srgbClr val="545454"/>
              </a:solidFill>
            </a:endParaRPr>
          </a:p>
        </p:txBody>
      </p:sp>
      <p:sp>
        <p:nvSpPr>
          <p:cNvPr id="1088" name="TextBox 1087">
            <a:extLst>
              <a:ext uri="{FF2B5EF4-FFF2-40B4-BE49-F238E27FC236}">
                <a16:creationId xmlns:a16="http://schemas.microsoft.com/office/drawing/2014/main" id="{C6D93C9D-93FA-E235-5619-40BB74773211}"/>
              </a:ext>
            </a:extLst>
          </p:cNvPr>
          <p:cNvSpPr txBox="1"/>
          <p:nvPr/>
        </p:nvSpPr>
        <p:spPr>
          <a:xfrm>
            <a:off x="15639058" y="36500517"/>
            <a:ext cx="3372431" cy="931731"/>
          </a:xfrm>
          <a:prstGeom prst="rect">
            <a:avLst/>
          </a:prstGeom>
          <a:noFill/>
        </p:spPr>
        <p:txBody>
          <a:bodyPr wrap="none" rtlCol="0">
            <a:spAutoFit/>
          </a:bodyPr>
          <a:lstStyle/>
          <a:p>
            <a:r>
              <a:rPr lang="en-US" sz="5460" b="1" dirty="0">
                <a:solidFill>
                  <a:srgbClr val="545454"/>
                </a:solidFill>
              </a:rPr>
              <a:t>References</a:t>
            </a:r>
          </a:p>
        </p:txBody>
      </p:sp>
      <p:sp>
        <p:nvSpPr>
          <p:cNvPr id="1089" name="テキスト ボックス 3">
            <a:extLst>
              <a:ext uri="{FF2B5EF4-FFF2-40B4-BE49-F238E27FC236}">
                <a16:creationId xmlns:a16="http://schemas.microsoft.com/office/drawing/2014/main" id="{01B3247D-03E4-1A84-79CE-F5216B4EA2F2}"/>
              </a:ext>
            </a:extLst>
          </p:cNvPr>
          <p:cNvSpPr txBox="1"/>
          <p:nvPr/>
        </p:nvSpPr>
        <p:spPr>
          <a:xfrm>
            <a:off x="27268802" y="1087571"/>
            <a:ext cx="1334174" cy="651556"/>
          </a:xfrm>
          <a:prstGeom prst="rect">
            <a:avLst/>
          </a:prstGeom>
          <a:ln>
            <a:noFill/>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3639" dirty="0" err="1"/>
              <a:t>No.XX</a:t>
            </a:r>
            <a:endParaRPr kumimoji="1" lang="ja-JP" altLang="en-US" sz="3639" dirty="0"/>
          </a:p>
        </p:txBody>
      </p:sp>
    </p:spTree>
    <p:extLst>
      <p:ext uri="{BB962C8B-B14F-4D97-AF65-F5344CB8AC3E}">
        <p14:creationId xmlns:p14="http://schemas.microsoft.com/office/powerpoint/2010/main" val="598222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597E256AA49C4FA60DBDBB9A111A45" ma:contentTypeVersion="4" ma:contentTypeDescription="Crée un document." ma:contentTypeScope="" ma:versionID="ed4bda74be27c1982674156790d6050b">
  <xsd:schema xmlns:xsd="http://www.w3.org/2001/XMLSchema" xmlns:xs="http://www.w3.org/2001/XMLSchema" xmlns:p="http://schemas.microsoft.com/office/2006/metadata/properties" xmlns:ns2="012a8cca-4e5c-49a5-8ed8-3fc89e8a15aa" xmlns:ns3="0563a865-ee0e-442d-b22d-6816b0f80a15" targetNamespace="http://schemas.microsoft.com/office/2006/metadata/properties" ma:root="true" ma:fieldsID="40a1c362294964f7f113e449b2fb55b0" ns2:_="" ns3:_="">
    <xsd:import namespace="012a8cca-4e5c-49a5-8ed8-3fc89e8a15aa"/>
    <xsd:import namespace="0563a865-ee0e-442d-b22d-6816b0f80a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2a8cca-4e5c-49a5-8ed8-3fc89e8a15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563a865-ee0e-442d-b22d-6816b0f80a15"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7BDD9E-52DF-4A1E-985B-0D25C266120C}"/>
</file>

<file path=customXml/itemProps2.xml><?xml version="1.0" encoding="utf-8"?>
<ds:datastoreItem xmlns:ds="http://schemas.openxmlformats.org/officeDocument/2006/customXml" ds:itemID="{BC2A247A-24CC-46BD-BA1A-0870B1DDAB0F}"/>
</file>

<file path=customXml/itemProps3.xml><?xml version="1.0" encoding="utf-8"?>
<ds:datastoreItem xmlns:ds="http://schemas.openxmlformats.org/officeDocument/2006/customXml" ds:itemID="{EFEC2C3A-B572-45CC-911C-EFEFF4C8FA73}"/>
</file>

<file path=docProps/app.xml><?xml version="1.0" encoding="utf-8"?>
<Properties xmlns="http://schemas.openxmlformats.org/officeDocument/2006/extended-properties" xmlns:vt="http://schemas.openxmlformats.org/officeDocument/2006/docPropsVTypes">
  <Template>Office Theme</Template>
  <TotalTime>224</TotalTime>
  <Words>1043</Words>
  <Application>Microsoft Office PowerPoint</Application>
  <PresentationFormat>Custom</PresentationFormat>
  <Paragraphs>89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Morato Rafet, Sergio (NIH/NCI) [F]</dc:creator>
  <cp:lastModifiedBy>Morato Rafet, Sergio (NIH/NCI) [F]</cp:lastModifiedBy>
  <cp:revision>2</cp:revision>
  <dcterms:created xsi:type="dcterms:W3CDTF">2023-02-03T14:35:09Z</dcterms:created>
  <dcterms:modified xsi:type="dcterms:W3CDTF">2023-02-16T22:57:31Z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0x01010050597E256AA49C4FA60DBDBB9A111A45</vt:lpwstr>
  </property>
</Properties>
</file>