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9" r:id="rId1"/>
  </p:sldMasterIdLst>
  <p:notesMasterIdLst>
    <p:notesMasterId r:id="rId3"/>
  </p:notesMasterIdLst>
  <p:sldIdLst>
    <p:sldId id="256" r:id="rId2"/>
  </p:sldIdLst>
  <p:sldSz cx="43219688" cy="24310975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9642" userDrawn="1">
          <p15:clr>
            <a:srgbClr val="A4A3A4"/>
          </p15:clr>
        </p15:guide>
        <p15:guide id="2" pos="13617" userDrawn="1">
          <p15:clr>
            <a:srgbClr val="A4A3A4"/>
          </p15:clr>
        </p15:guide>
        <p15:guide id="3" orient="horz" pos="7660" userDrawn="1">
          <p15:clr>
            <a:srgbClr val="A4A3A4"/>
          </p15:clr>
        </p15:guide>
        <p15:guide id="4" pos="1361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EAEAE"/>
    <a:srgbClr val="545454"/>
    <a:srgbClr val="175CA4"/>
    <a:srgbClr val="0C77BC"/>
    <a:srgbClr val="00458C"/>
    <a:srgbClr val="B5060F"/>
    <a:srgbClr val="BABAB8"/>
    <a:srgbClr val="BBB9BA"/>
    <a:srgbClr val="E4933E"/>
    <a:srgbClr val="0FA99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01AE3D5-BA30-4272-A0BE-22B23A50B220}" v="78" dt="2023-02-03T18:24:38.216"/>
  </p1510:revLst>
</p1510:revInfo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5758FB7-9AC5-4552-8A53-C91805E547FA}" styleName="Estilo temático 1 - Énfasis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3C2FFA5D-87B4-456A-9821-1D502468CF0F}" styleName="Estilo temático 1 - Énfasis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D113A9D2-9D6B-4929-AA2D-F23B5EE8CBE7}" styleName="Estilo temático 2 - Énfasis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8603FDC-E32A-4AB5-989C-0864C3EAD2B8}" styleName="Estilo temático 2 - Énfasis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Estilo temático 2 - Énfasis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Estilo temático 2 - Énfasis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27F97BB-C833-4FB7-BDE5-3F7075034690}" styleName="Estilo temático 2 - Énfasis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Estilo temático 2 - Énfasis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BC89EF96-8CEA-46FF-86C4-4CE0E7609802}" styleName="Estilo claro 3 - Acento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16DA210-FB5B-4158-B5E0-FEB733F419BA}" styleName="Estilo clar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799B23B-EC83-4686-B30A-512413B5E67A}" styleName="Estilo claro 3 - Acent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8B1032C-EA38-4F05-BA0D-38AFFFC7BED3}" styleName="Estilo claro 3 - Acento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74C1A8A3-306A-4EB7-A6B1-4F7E0EB9C5D6}" styleName="Estilo medio 3 - Énfasis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EB9631B5-78F2-41C9-869B-9F39066F8104}" styleName="Estilo medio 3 - Énfasis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B344D84-9AFB-497E-A393-DC336BA19D2E}" styleName="Estilo medio 3 - Énfasis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E25E649-3F16-4E02-A733-19D2CDBF48F0}" styleName="Estilo medio 3 - Énfasis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Estilo medio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9CF1AB2-1976-4502-BF36-3FF5EA218861}" styleName="Estilo medio 4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125E5076-3810-47DD-B79F-674D7AD40C01}" styleName="Estilo oscuro 1 - Énfasis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BDBED569-4797-4DF1-A0F4-6AAB3CD982D8}" styleName="Estilo claro 3 - Acento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129" autoAdjust="0"/>
    <p:restoredTop sz="96283" autoAdjust="0"/>
  </p:normalViewPr>
  <p:slideViewPr>
    <p:cSldViewPr snapToGrid="0">
      <p:cViewPr varScale="1">
        <p:scale>
          <a:sx n="39" d="100"/>
          <a:sy n="39" d="100"/>
        </p:scale>
        <p:origin x="525" y="51"/>
      </p:cViewPr>
      <p:guideLst>
        <p:guide orient="horz" pos="9642"/>
        <p:guide pos="13617"/>
        <p:guide orient="horz" pos="7660"/>
        <p:guide pos="13618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00" d="100"/>
          <a:sy n="100" d="100"/>
        </p:scale>
        <p:origin x="0" y="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11" Type="http://schemas.openxmlformats.org/officeDocument/2006/relationships/customXml" Target="../customXml/item2.xml"/><Relationship Id="rId5" Type="http://schemas.openxmlformats.org/officeDocument/2006/relationships/viewProps" Target="viewProps.xml"/><Relationship Id="rId10" Type="http://schemas.openxmlformats.org/officeDocument/2006/relationships/customXml" Target="../customXml/item1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orato Rafet, Sergio (NIH/NCI) [F]" userId="9d54bc86-53f2-4fe5-9f0d-9aa6f5ed8ff3" providerId="ADAL" clId="{901AE3D5-BA30-4272-A0BE-22B23A50B220}"/>
    <pc:docChg chg="undo redo custSel modSld modMainMaster">
      <pc:chgData name="Morato Rafet, Sergio (NIH/NCI) [F]" userId="9d54bc86-53f2-4fe5-9f0d-9aa6f5ed8ff3" providerId="ADAL" clId="{901AE3D5-BA30-4272-A0BE-22B23A50B220}" dt="2023-02-16T13:26:10.776" v="607" actId="1076"/>
      <pc:docMkLst>
        <pc:docMk/>
      </pc:docMkLst>
      <pc:sldChg chg="addSp delSp modSp mod delAnim">
        <pc:chgData name="Morato Rafet, Sergio (NIH/NCI) [F]" userId="9d54bc86-53f2-4fe5-9f0d-9aa6f5ed8ff3" providerId="ADAL" clId="{901AE3D5-BA30-4272-A0BE-22B23A50B220}" dt="2023-02-16T13:26:10.776" v="607" actId="1076"/>
        <pc:sldMkLst>
          <pc:docMk/>
          <pc:sldMk cId="0" sldId="256"/>
        </pc:sldMkLst>
        <pc:spChg chg="del">
          <ac:chgData name="Morato Rafet, Sergio (NIH/NCI) [F]" userId="9d54bc86-53f2-4fe5-9f0d-9aa6f5ed8ff3" providerId="ADAL" clId="{901AE3D5-BA30-4272-A0BE-22B23A50B220}" dt="2023-02-03T17:24:31.262" v="360" actId="478"/>
          <ac:spMkLst>
            <pc:docMk/>
            <pc:sldMk cId="0" sldId="256"/>
            <ac:spMk id="6" creationId="{88770E9D-FFF3-D17E-B92B-D47CCCD9FDDE}"/>
          </ac:spMkLst>
        </pc:spChg>
        <pc:spChg chg="mod">
          <ac:chgData name="Morato Rafet, Sergio (NIH/NCI) [F]" userId="9d54bc86-53f2-4fe5-9f0d-9aa6f5ed8ff3" providerId="ADAL" clId="{901AE3D5-BA30-4272-A0BE-22B23A50B220}" dt="2023-02-03T17:06:15.512" v="85" actId="404"/>
          <ac:spMkLst>
            <pc:docMk/>
            <pc:sldMk cId="0" sldId="256"/>
            <ac:spMk id="8" creationId="{7C2A68E6-0654-A9A0-384E-BADC689A457D}"/>
          </ac:spMkLst>
        </pc:spChg>
        <pc:spChg chg="mod">
          <ac:chgData name="Morato Rafet, Sergio (NIH/NCI) [F]" userId="9d54bc86-53f2-4fe5-9f0d-9aa6f5ed8ff3" providerId="ADAL" clId="{901AE3D5-BA30-4272-A0BE-22B23A50B220}" dt="2023-02-03T17:05:58.659" v="83"/>
          <ac:spMkLst>
            <pc:docMk/>
            <pc:sldMk cId="0" sldId="256"/>
            <ac:spMk id="9" creationId="{4C007241-00F8-031E-B2FC-E4EE73494EDF}"/>
          </ac:spMkLst>
        </pc:spChg>
        <pc:spChg chg="add mod">
          <ac:chgData name="Morato Rafet, Sergio (NIH/NCI) [F]" userId="9d54bc86-53f2-4fe5-9f0d-9aa6f5ed8ff3" providerId="ADAL" clId="{901AE3D5-BA30-4272-A0BE-22B23A50B220}" dt="2023-02-03T17:20:25.355" v="280" actId="1076"/>
          <ac:spMkLst>
            <pc:docMk/>
            <pc:sldMk cId="0" sldId="256"/>
            <ac:spMk id="10" creationId="{DE0AA1D1-70C5-E7A7-BC11-AC1B7DA8B223}"/>
          </ac:spMkLst>
        </pc:spChg>
        <pc:spChg chg="mod">
          <ac:chgData name="Morato Rafet, Sergio (NIH/NCI) [F]" userId="9d54bc86-53f2-4fe5-9f0d-9aa6f5ed8ff3" providerId="ADAL" clId="{901AE3D5-BA30-4272-A0BE-22B23A50B220}" dt="2023-02-03T17:21:30.784" v="283"/>
          <ac:spMkLst>
            <pc:docMk/>
            <pc:sldMk cId="0" sldId="256"/>
            <ac:spMk id="14" creationId="{B945AF40-ACC5-C244-65EC-FC7D84353885}"/>
          </ac:spMkLst>
        </pc:spChg>
        <pc:spChg chg="mod">
          <ac:chgData name="Morato Rafet, Sergio (NIH/NCI) [F]" userId="9d54bc86-53f2-4fe5-9f0d-9aa6f5ed8ff3" providerId="ADAL" clId="{901AE3D5-BA30-4272-A0BE-22B23A50B220}" dt="2023-02-03T17:21:30.784" v="283"/>
          <ac:spMkLst>
            <pc:docMk/>
            <pc:sldMk cId="0" sldId="256"/>
            <ac:spMk id="15" creationId="{7A4AEA73-D21C-7A02-F423-00BB4F010DD0}"/>
          </ac:spMkLst>
        </pc:spChg>
        <pc:spChg chg="mod">
          <ac:chgData name="Morato Rafet, Sergio (NIH/NCI) [F]" userId="9d54bc86-53f2-4fe5-9f0d-9aa6f5ed8ff3" providerId="ADAL" clId="{901AE3D5-BA30-4272-A0BE-22B23A50B220}" dt="2023-02-03T17:21:30.784" v="283"/>
          <ac:spMkLst>
            <pc:docMk/>
            <pc:sldMk cId="0" sldId="256"/>
            <ac:spMk id="16" creationId="{21F4F19D-1163-B4FD-DE34-089813957712}"/>
          </ac:spMkLst>
        </pc:spChg>
        <pc:spChg chg="mod">
          <ac:chgData name="Morato Rafet, Sergio (NIH/NCI) [F]" userId="9d54bc86-53f2-4fe5-9f0d-9aa6f5ed8ff3" providerId="ADAL" clId="{901AE3D5-BA30-4272-A0BE-22B23A50B220}" dt="2023-02-03T17:21:30.784" v="283"/>
          <ac:spMkLst>
            <pc:docMk/>
            <pc:sldMk cId="0" sldId="256"/>
            <ac:spMk id="17" creationId="{86794CD6-B6D9-7B05-DBF2-1CEEA972CF25}"/>
          </ac:spMkLst>
        </pc:spChg>
        <pc:spChg chg="mod">
          <ac:chgData name="Morato Rafet, Sergio (NIH/NCI) [F]" userId="9d54bc86-53f2-4fe5-9f0d-9aa6f5ed8ff3" providerId="ADAL" clId="{901AE3D5-BA30-4272-A0BE-22B23A50B220}" dt="2023-02-03T17:21:30.784" v="283"/>
          <ac:spMkLst>
            <pc:docMk/>
            <pc:sldMk cId="0" sldId="256"/>
            <ac:spMk id="18" creationId="{CEEE5711-76D3-D5E9-E083-252DABA905BB}"/>
          </ac:spMkLst>
        </pc:spChg>
        <pc:spChg chg="mod">
          <ac:chgData name="Morato Rafet, Sergio (NIH/NCI) [F]" userId="9d54bc86-53f2-4fe5-9f0d-9aa6f5ed8ff3" providerId="ADAL" clId="{901AE3D5-BA30-4272-A0BE-22B23A50B220}" dt="2023-02-03T17:21:30.784" v="283"/>
          <ac:spMkLst>
            <pc:docMk/>
            <pc:sldMk cId="0" sldId="256"/>
            <ac:spMk id="19" creationId="{BFF9AEAF-72AF-232E-506D-6693383358B7}"/>
          </ac:spMkLst>
        </pc:spChg>
        <pc:spChg chg="mod">
          <ac:chgData name="Morato Rafet, Sergio (NIH/NCI) [F]" userId="9d54bc86-53f2-4fe5-9f0d-9aa6f5ed8ff3" providerId="ADAL" clId="{901AE3D5-BA30-4272-A0BE-22B23A50B220}" dt="2023-02-03T17:21:30.784" v="283"/>
          <ac:spMkLst>
            <pc:docMk/>
            <pc:sldMk cId="0" sldId="256"/>
            <ac:spMk id="20" creationId="{E6D9DA68-0A46-DDA9-B117-4A511C9D5559}"/>
          </ac:spMkLst>
        </pc:spChg>
        <pc:spChg chg="mod">
          <ac:chgData name="Morato Rafet, Sergio (NIH/NCI) [F]" userId="9d54bc86-53f2-4fe5-9f0d-9aa6f5ed8ff3" providerId="ADAL" clId="{901AE3D5-BA30-4272-A0BE-22B23A50B220}" dt="2023-02-03T17:21:30.784" v="283"/>
          <ac:spMkLst>
            <pc:docMk/>
            <pc:sldMk cId="0" sldId="256"/>
            <ac:spMk id="21" creationId="{42B6F4CA-52AB-3E2B-099C-45C161954305}"/>
          </ac:spMkLst>
        </pc:spChg>
        <pc:spChg chg="mod">
          <ac:chgData name="Morato Rafet, Sergio (NIH/NCI) [F]" userId="9d54bc86-53f2-4fe5-9f0d-9aa6f5ed8ff3" providerId="ADAL" clId="{901AE3D5-BA30-4272-A0BE-22B23A50B220}" dt="2023-02-03T17:21:30.784" v="283"/>
          <ac:spMkLst>
            <pc:docMk/>
            <pc:sldMk cId="0" sldId="256"/>
            <ac:spMk id="22" creationId="{295D97E5-C49E-F8A6-D530-F578ED3BCB3A}"/>
          </ac:spMkLst>
        </pc:spChg>
        <pc:spChg chg="mod">
          <ac:chgData name="Morato Rafet, Sergio (NIH/NCI) [F]" userId="9d54bc86-53f2-4fe5-9f0d-9aa6f5ed8ff3" providerId="ADAL" clId="{901AE3D5-BA30-4272-A0BE-22B23A50B220}" dt="2023-02-03T17:21:30.784" v="283"/>
          <ac:spMkLst>
            <pc:docMk/>
            <pc:sldMk cId="0" sldId="256"/>
            <ac:spMk id="23" creationId="{384786BE-7361-2F9B-AA33-DC178723954A}"/>
          </ac:spMkLst>
        </pc:spChg>
        <pc:spChg chg="mod">
          <ac:chgData name="Morato Rafet, Sergio (NIH/NCI) [F]" userId="9d54bc86-53f2-4fe5-9f0d-9aa6f5ed8ff3" providerId="ADAL" clId="{901AE3D5-BA30-4272-A0BE-22B23A50B220}" dt="2023-02-03T17:21:30.784" v="283"/>
          <ac:spMkLst>
            <pc:docMk/>
            <pc:sldMk cId="0" sldId="256"/>
            <ac:spMk id="24" creationId="{712B45E7-06F5-622D-68E8-1909CD54A353}"/>
          </ac:spMkLst>
        </pc:spChg>
        <pc:spChg chg="mod">
          <ac:chgData name="Morato Rafet, Sergio (NIH/NCI) [F]" userId="9d54bc86-53f2-4fe5-9f0d-9aa6f5ed8ff3" providerId="ADAL" clId="{901AE3D5-BA30-4272-A0BE-22B23A50B220}" dt="2023-02-03T17:21:30.784" v="283"/>
          <ac:spMkLst>
            <pc:docMk/>
            <pc:sldMk cId="0" sldId="256"/>
            <ac:spMk id="25" creationId="{3BC4921E-F87D-781A-A230-B89CE108B892}"/>
          </ac:spMkLst>
        </pc:spChg>
        <pc:spChg chg="mod">
          <ac:chgData name="Morato Rafet, Sergio (NIH/NCI) [F]" userId="9d54bc86-53f2-4fe5-9f0d-9aa6f5ed8ff3" providerId="ADAL" clId="{901AE3D5-BA30-4272-A0BE-22B23A50B220}" dt="2023-02-03T17:21:30.784" v="283"/>
          <ac:spMkLst>
            <pc:docMk/>
            <pc:sldMk cId="0" sldId="256"/>
            <ac:spMk id="26" creationId="{F7A6D5C3-FF3D-0E51-E0F8-BA5ABDEF7188}"/>
          </ac:spMkLst>
        </pc:spChg>
        <pc:spChg chg="mod">
          <ac:chgData name="Morato Rafet, Sergio (NIH/NCI) [F]" userId="9d54bc86-53f2-4fe5-9f0d-9aa6f5ed8ff3" providerId="ADAL" clId="{901AE3D5-BA30-4272-A0BE-22B23A50B220}" dt="2023-02-03T17:21:30.784" v="283"/>
          <ac:spMkLst>
            <pc:docMk/>
            <pc:sldMk cId="0" sldId="256"/>
            <ac:spMk id="27" creationId="{0BAC3711-15E6-55A4-DF05-77AB8ECEC7AB}"/>
          </ac:spMkLst>
        </pc:spChg>
        <pc:spChg chg="mod">
          <ac:chgData name="Morato Rafet, Sergio (NIH/NCI) [F]" userId="9d54bc86-53f2-4fe5-9f0d-9aa6f5ed8ff3" providerId="ADAL" clId="{901AE3D5-BA30-4272-A0BE-22B23A50B220}" dt="2023-02-03T17:21:30.784" v="283"/>
          <ac:spMkLst>
            <pc:docMk/>
            <pc:sldMk cId="0" sldId="256"/>
            <ac:spMk id="28" creationId="{E693EE51-37EC-E1C0-81D4-66B0475C20A2}"/>
          </ac:spMkLst>
        </pc:spChg>
        <pc:spChg chg="mod">
          <ac:chgData name="Morato Rafet, Sergio (NIH/NCI) [F]" userId="9d54bc86-53f2-4fe5-9f0d-9aa6f5ed8ff3" providerId="ADAL" clId="{901AE3D5-BA30-4272-A0BE-22B23A50B220}" dt="2023-02-03T17:21:30.784" v="283"/>
          <ac:spMkLst>
            <pc:docMk/>
            <pc:sldMk cId="0" sldId="256"/>
            <ac:spMk id="30" creationId="{CDA7A2B9-92E8-CDE5-BCF0-223290118C1E}"/>
          </ac:spMkLst>
        </pc:spChg>
        <pc:spChg chg="mod">
          <ac:chgData name="Morato Rafet, Sergio (NIH/NCI) [F]" userId="9d54bc86-53f2-4fe5-9f0d-9aa6f5ed8ff3" providerId="ADAL" clId="{901AE3D5-BA30-4272-A0BE-22B23A50B220}" dt="2023-02-03T18:21:17.840" v="586" actId="20577"/>
          <ac:spMkLst>
            <pc:docMk/>
            <pc:sldMk cId="0" sldId="256"/>
            <ac:spMk id="31" creationId="{6EC49167-E873-4055-AAC4-0B331DF4A327}"/>
          </ac:spMkLst>
        </pc:spChg>
        <pc:spChg chg="mod">
          <ac:chgData name="Morato Rafet, Sergio (NIH/NCI) [F]" userId="9d54bc86-53f2-4fe5-9f0d-9aa6f5ed8ff3" providerId="ADAL" clId="{901AE3D5-BA30-4272-A0BE-22B23A50B220}" dt="2023-02-03T17:08:36.657" v="145" actId="1076"/>
          <ac:spMkLst>
            <pc:docMk/>
            <pc:sldMk cId="0" sldId="256"/>
            <ac:spMk id="32" creationId="{7B810CBB-65D3-4D5F-A595-2BEC0F1E85C1}"/>
          </ac:spMkLst>
        </pc:spChg>
        <pc:spChg chg="mod">
          <ac:chgData name="Morato Rafet, Sergio (NIH/NCI) [F]" userId="9d54bc86-53f2-4fe5-9f0d-9aa6f5ed8ff3" providerId="ADAL" clId="{901AE3D5-BA30-4272-A0BE-22B23A50B220}" dt="2023-02-03T17:21:30.784" v="283"/>
          <ac:spMkLst>
            <pc:docMk/>
            <pc:sldMk cId="0" sldId="256"/>
            <ac:spMk id="33" creationId="{D8AABD1D-470C-7F6B-7648-2D4D08864A03}"/>
          </ac:spMkLst>
        </pc:spChg>
        <pc:spChg chg="mod">
          <ac:chgData name="Morato Rafet, Sergio (NIH/NCI) [F]" userId="9d54bc86-53f2-4fe5-9f0d-9aa6f5ed8ff3" providerId="ADAL" clId="{901AE3D5-BA30-4272-A0BE-22B23A50B220}" dt="2023-02-03T17:21:30.784" v="283"/>
          <ac:spMkLst>
            <pc:docMk/>
            <pc:sldMk cId="0" sldId="256"/>
            <ac:spMk id="34" creationId="{8AA2E859-1C58-B9F6-56C5-C19DF954B78E}"/>
          </ac:spMkLst>
        </pc:spChg>
        <pc:spChg chg="add del mod">
          <ac:chgData name="Morato Rafet, Sergio (NIH/NCI) [F]" userId="9d54bc86-53f2-4fe5-9f0d-9aa6f5ed8ff3" providerId="ADAL" clId="{901AE3D5-BA30-4272-A0BE-22B23A50B220}" dt="2023-02-03T17:29:11.300" v="417" actId="478"/>
          <ac:spMkLst>
            <pc:docMk/>
            <pc:sldMk cId="0" sldId="256"/>
            <ac:spMk id="36" creationId="{3C4696F6-1E6C-29F5-E4D7-3624E3B75912}"/>
          </ac:spMkLst>
        </pc:spChg>
        <pc:spChg chg="del mod">
          <ac:chgData name="Morato Rafet, Sergio (NIH/NCI) [F]" userId="9d54bc86-53f2-4fe5-9f0d-9aa6f5ed8ff3" providerId="ADAL" clId="{901AE3D5-BA30-4272-A0BE-22B23A50B220}" dt="2023-02-03T17:32:43.656" v="477" actId="478"/>
          <ac:spMkLst>
            <pc:docMk/>
            <pc:sldMk cId="0" sldId="256"/>
            <ac:spMk id="37" creationId="{4B56C2C5-37EF-46F6-972A-886B8DE92085}"/>
          </ac:spMkLst>
        </pc:spChg>
        <pc:spChg chg="del">
          <ac:chgData name="Morato Rafet, Sergio (NIH/NCI) [F]" userId="9d54bc86-53f2-4fe5-9f0d-9aa6f5ed8ff3" providerId="ADAL" clId="{901AE3D5-BA30-4272-A0BE-22B23A50B220}" dt="2023-02-03T17:24:38.758" v="367" actId="478"/>
          <ac:spMkLst>
            <pc:docMk/>
            <pc:sldMk cId="0" sldId="256"/>
            <ac:spMk id="39" creationId="{F53E2AC1-0FD3-9112-C1B2-FF94256FD4FD}"/>
          </ac:spMkLst>
        </pc:spChg>
        <pc:spChg chg="del mod">
          <ac:chgData name="Morato Rafet, Sergio (NIH/NCI) [F]" userId="9d54bc86-53f2-4fe5-9f0d-9aa6f5ed8ff3" providerId="ADAL" clId="{901AE3D5-BA30-4272-A0BE-22B23A50B220}" dt="2023-02-03T17:30:49.902" v="437" actId="478"/>
          <ac:spMkLst>
            <pc:docMk/>
            <pc:sldMk cId="0" sldId="256"/>
            <ac:spMk id="40" creationId="{32044187-CD32-40ED-8664-2DF5FEB48DAB}"/>
          </ac:spMkLst>
        </pc:spChg>
        <pc:spChg chg="del mod">
          <ac:chgData name="Morato Rafet, Sergio (NIH/NCI) [F]" userId="9d54bc86-53f2-4fe5-9f0d-9aa6f5ed8ff3" providerId="ADAL" clId="{901AE3D5-BA30-4272-A0BE-22B23A50B220}" dt="2023-02-03T17:32:13.955" v="468" actId="478"/>
          <ac:spMkLst>
            <pc:docMk/>
            <pc:sldMk cId="0" sldId="256"/>
            <ac:spMk id="41" creationId="{5A130EE6-745A-4A25-A0B0-8C36A3819CF8}"/>
          </ac:spMkLst>
        </pc:spChg>
        <pc:spChg chg="add del mod">
          <ac:chgData name="Morato Rafet, Sergio (NIH/NCI) [F]" userId="9d54bc86-53f2-4fe5-9f0d-9aa6f5ed8ff3" providerId="ADAL" clId="{901AE3D5-BA30-4272-A0BE-22B23A50B220}" dt="2023-02-03T17:24:29.205" v="359" actId="478"/>
          <ac:spMkLst>
            <pc:docMk/>
            <pc:sldMk cId="0" sldId="256"/>
            <ac:spMk id="42" creationId="{44BB3DFB-82DC-9F65-2402-04E60802F775}"/>
          </ac:spMkLst>
        </pc:spChg>
        <pc:spChg chg="del">
          <ac:chgData name="Morato Rafet, Sergio (NIH/NCI) [F]" userId="9d54bc86-53f2-4fe5-9f0d-9aa6f5ed8ff3" providerId="ADAL" clId="{901AE3D5-BA30-4272-A0BE-22B23A50B220}" dt="2023-02-03T17:24:41.606" v="370" actId="478"/>
          <ac:spMkLst>
            <pc:docMk/>
            <pc:sldMk cId="0" sldId="256"/>
            <ac:spMk id="43" creationId="{20BB6EE2-778D-C9BE-3076-5A826BBC0F63}"/>
          </ac:spMkLst>
        </pc:spChg>
        <pc:spChg chg="del mod">
          <ac:chgData name="Morato Rafet, Sergio (NIH/NCI) [F]" userId="9d54bc86-53f2-4fe5-9f0d-9aa6f5ed8ff3" providerId="ADAL" clId="{901AE3D5-BA30-4272-A0BE-22B23A50B220}" dt="2023-02-03T17:30:28.326" v="432" actId="478"/>
          <ac:spMkLst>
            <pc:docMk/>
            <pc:sldMk cId="0" sldId="256"/>
            <ac:spMk id="44" creationId="{76FDEB55-9CA5-4039-B5BF-007A88CA13C7}"/>
          </ac:spMkLst>
        </pc:spChg>
        <pc:spChg chg="del mod">
          <ac:chgData name="Morato Rafet, Sergio (NIH/NCI) [F]" userId="9d54bc86-53f2-4fe5-9f0d-9aa6f5ed8ff3" providerId="ADAL" clId="{901AE3D5-BA30-4272-A0BE-22B23A50B220}" dt="2023-02-03T17:32:50.556" v="479" actId="478"/>
          <ac:spMkLst>
            <pc:docMk/>
            <pc:sldMk cId="0" sldId="256"/>
            <ac:spMk id="45" creationId="{D5A22E8D-2691-41B7-AD4F-4F50075D00E7}"/>
          </ac:spMkLst>
        </pc:spChg>
        <pc:spChg chg="del">
          <ac:chgData name="Morato Rafet, Sergio (NIH/NCI) [F]" userId="9d54bc86-53f2-4fe5-9f0d-9aa6f5ed8ff3" providerId="ADAL" clId="{901AE3D5-BA30-4272-A0BE-22B23A50B220}" dt="2023-02-03T17:25:08.640" v="376" actId="478"/>
          <ac:spMkLst>
            <pc:docMk/>
            <pc:sldMk cId="0" sldId="256"/>
            <ac:spMk id="46" creationId="{74D3DBE3-1E92-4372-8790-4B755C5B8E43}"/>
          </ac:spMkLst>
        </pc:spChg>
        <pc:spChg chg="del mod">
          <ac:chgData name="Morato Rafet, Sergio (NIH/NCI) [F]" userId="9d54bc86-53f2-4fe5-9f0d-9aa6f5ed8ff3" providerId="ADAL" clId="{901AE3D5-BA30-4272-A0BE-22B23A50B220}" dt="2023-02-03T17:25:05.037" v="374" actId="478"/>
          <ac:spMkLst>
            <pc:docMk/>
            <pc:sldMk cId="0" sldId="256"/>
            <ac:spMk id="47" creationId="{C4230208-7B6F-4705-A072-D1D3735C3FEC}"/>
          </ac:spMkLst>
        </pc:spChg>
        <pc:spChg chg="del mod">
          <ac:chgData name="Morato Rafet, Sergio (NIH/NCI) [F]" userId="9d54bc86-53f2-4fe5-9f0d-9aa6f5ed8ff3" providerId="ADAL" clId="{901AE3D5-BA30-4272-A0BE-22B23A50B220}" dt="2023-02-03T17:25:05.037" v="374" actId="478"/>
          <ac:spMkLst>
            <pc:docMk/>
            <pc:sldMk cId="0" sldId="256"/>
            <ac:spMk id="48" creationId="{A4EF3D52-6155-45C5-8324-91701626DF2C}"/>
          </ac:spMkLst>
        </pc:spChg>
        <pc:spChg chg="del mod">
          <ac:chgData name="Morato Rafet, Sergio (NIH/NCI) [F]" userId="9d54bc86-53f2-4fe5-9f0d-9aa6f5ed8ff3" providerId="ADAL" clId="{901AE3D5-BA30-4272-A0BE-22B23A50B220}" dt="2023-02-03T17:25:06.790" v="375" actId="478"/>
          <ac:spMkLst>
            <pc:docMk/>
            <pc:sldMk cId="0" sldId="256"/>
            <ac:spMk id="49" creationId="{AB9A1045-6AFE-44DD-BCE5-5334EC7F3EB2}"/>
          </ac:spMkLst>
        </pc:spChg>
        <pc:spChg chg="del mod">
          <ac:chgData name="Morato Rafet, Sergio (NIH/NCI) [F]" userId="9d54bc86-53f2-4fe5-9f0d-9aa6f5ed8ff3" providerId="ADAL" clId="{901AE3D5-BA30-4272-A0BE-22B23A50B220}" dt="2023-02-03T17:25:06.790" v="375" actId="478"/>
          <ac:spMkLst>
            <pc:docMk/>
            <pc:sldMk cId="0" sldId="256"/>
            <ac:spMk id="50" creationId="{86FD4C8F-670B-4B3A-BE2F-45EA22B4CAD6}"/>
          </ac:spMkLst>
        </pc:spChg>
        <pc:spChg chg="del">
          <ac:chgData name="Morato Rafet, Sergio (NIH/NCI) [F]" userId="9d54bc86-53f2-4fe5-9f0d-9aa6f5ed8ff3" providerId="ADAL" clId="{901AE3D5-BA30-4272-A0BE-22B23A50B220}" dt="2023-02-03T17:29:07.392" v="416" actId="478"/>
          <ac:spMkLst>
            <pc:docMk/>
            <pc:sldMk cId="0" sldId="256"/>
            <ac:spMk id="51" creationId="{79EC8F42-8DBF-4964-B625-0D140D257F6F}"/>
          </ac:spMkLst>
        </pc:spChg>
        <pc:spChg chg="del mod">
          <ac:chgData name="Morato Rafet, Sergio (NIH/NCI) [F]" userId="9d54bc86-53f2-4fe5-9f0d-9aa6f5ed8ff3" providerId="ADAL" clId="{901AE3D5-BA30-4272-A0BE-22B23A50B220}" dt="2023-02-03T17:25:08.640" v="376" actId="478"/>
          <ac:spMkLst>
            <pc:docMk/>
            <pc:sldMk cId="0" sldId="256"/>
            <ac:spMk id="53" creationId="{44A1A905-5FCD-442A-8491-A73058453ECE}"/>
          </ac:spMkLst>
        </pc:spChg>
        <pc:spChg chg="mod">
          <ac:chgData name="Morato Rafet, Sergio (NIH/NCI) [F]" userId="9d54bc86-53f2-4fe5-9f0d-9aa6f5ed8ff3" providerId="ADAL" clId="{901AE3D5-BA30-4272-A0BE-22B23A50B220}" dt="2023-02-03T17:21:58.900" v="290"/>
          <ac:spMkLst>
            <pc:docMk/>
            <pc:sldMk cId="0" sldId="256"/>
            <ac:spMk id="54" creationId="{A6B43797-8C11-179A-9520-41E2BFD36E4E}"/>
          </ac:spMkLst>
        </pc:spChg>
        <pc:spChg chg="mod">
          <ac:chgData name="Morato Rafet, Sergio (NIH/NCI) [F]" userId="9d54bc86-53f2-4fe5-9f0d-9aa6f5ed8ff3" providerId="ADAL" clId="{901AE3D5-BA30-4272-A0BE-22B23A50B220}" dt="2023-02-03T17:21:58.900" v="290"/>
          <ac:spMkLst>
            <pc:docMk/>
            <pc:sldMk cId="0" sldId="256"/>
            <ac:spMk id="55" creationId="{272515D7-7CA2-8EE8-A0B6-A829393B6589}"/>
          </ac:spMkLst>
        </pc:spChg>
        <pc:spChg chg="mod">
          <ac:chgData name="Morato Rafet, Sergio (NIH/NCI) [F]" userId="9d54bc86-53f2-4fe5-9f0d-9aa6f5ed8ff3" providerId="ADAL" clId="{901AE3D5-BA30-4272-A0BE-22B23A50B220}" dt="2023-02-03T17:21:58.900" v="290"/>
          <ac:spMkLst>
            <pc:docMk/>
            <pc:sldMk cId="0" sldId="256"/>
            <ac:spMk id="56" creationId="{3FF844A2-E38C-53ED-9D15-42A837A5062C}"/>
          </ac:spMkLst>
        </pc:spChg>
        <pc:spChg chg="mod">
          <ac:chgData name="Morato Rafet, Sergio (NIH/NCI) [F]" userId="9d54bc86-53f2-4fe5-9f0d-9aa6f5ed8ff3" providerId="ADAL" clId="{901AE3D5-BA30-4272-A0BE-22B23A50B220}" dt="2023-02-03T17:21:58.900" v="290"/>
          <ac:spMkLst>
            <pc:docMk/>
            <pc:sldMk cId="0" sldId="256"/>
            <ac:spMk id="57" creationId="{78BD2107-32DD-52E8-5D9C-2F40733E2197}"/>
          </ac:spMkLst>
        </pc:spChg>
        <pc:spChg chg="add del mod">
          <ac:chgData name="Morato Rafet, Sergio (NIH/NCI) [F]" userId="9d54bc86-53f2-4fe5-9f0d-9aa6f5ed8ff3" providerId="ADAL" clId="{901AE3D5-BA30-4272-A0BE-22B23A50B220}" dt="2023-02-03T17:29:13.287" v="418" actId="478"/>
          <ac:spMkLst>
            <pc:docMk/>
            <pc:sldMk cId="0" sldId="256"/>
            <ac:spMk id="58" creationId="{9A5E014E-D443-F7CF-019F-00A694F94EB2}"/>
          </ac:spMkLst>
        </pc:spChg>
        <pc:spChg chg="add del mod">
          <ac:chgData name="Morato Rafet, Sergio (NIH/NCI) [F]" userId="9d54bc86-53f2-4fe5-9f0d-9aa6f5ed8ff3" providerId="ADAL" clId="{901AE3D5-BA30-4272-A0BE-22B23A50B220}" dt="2023-02-03T17:22:12.804" v="292"/>
          <ac:spMkLst>
            <pc:docMk/>
            <pc:sldMk cId="0" sldId="256"/>
            <ac:spMk id="60" creationId="{ABEB1BA4-FF28-3BEB-A467-089ECBE4BB3C}"/>
          </ac:spMkLst>
        </pc:spChg>
        <pc:spChg chg="add del mod">
          <ac:chgData name="Morato Rafet, Sergio (NIH/NCI) [F]" userId="9d54bc86-53f2-4fe5-9f0d-9aa6f5ed8ff3" providerId="ADAL" clId="{901AE3D5-BA30-4272-A0BE-22B23A50B220}" dt="2023-02-03T17:22:17.614" v="296"/>
          <ac:spMkLst>
            <pc:docMk/>
            <pc:sldMk cId="0" sldId="256"/>
            <ac:spMk id="62" creationId="{AA9A9A2D-79BC-8ACA-4016-B0397291A75A}"/>
          </ac:spMkLst>
        </pc:spChg>
        <pc:spChg chg="add del mod">
          <ac:chgData name="Morato Rafet, Sergio (NIH/NCI) [F]" userId="9d54bc86-53f2-4fe5-9f0d-9aa6f5ed8ff3" providerId="ADAL" clId="{901AE3D5-BA30-4272-A0BE-22B23A50B220}" dt="2023-02-03T17:27:34.886" v="401" actId="478"/>
          <ac:spMkLst>
            <pc:docMk/>
            <pc:sldMk cId="0" sldId="256"/>
            <ac:spMk id="68" creationId="{0B258301-989B-0E94-0BD4-114BB968A6D0}"/>
          </ac:spMkLst>
        </pc:spChg>
        <pc:spChg chg="add mod">
          <ac:chgData name="Morato Rafet, Sergio (NIH/NCI) [F]" userId="9d54bc86-53f2-4fe5-9f0d-9aa6f5ed8ff3" providerId="ADAL" clId="{901AE3D5-BA30-4272-A0BE-22B23A50B220}" dt="2023-02-03T17:24:05.406" v="349" actId="571"/>
          <ac:spMkLst>
            <pc:docMk/>
            <pc:sldMk cId="0" sldId="256"/>
            <ac:spMk id="70" creationId="{F5570C84-2A20-8F29-42C5-E6862F0D7FF7}"/>
          </ac:spMkLst>
        </pc:spChg>
        <pc:spChg chg="del">
          <ac:chgData name="Morato Rafet, Sergio (NIH/NCI) [F]" userId="9d54bc86-53f2-4fe5-9f0d-9aa6f5ed8ff3" providerId="ADAL" clId="{901AE3D5-BA30-4272-A0BE-22B23A50B220}" dt="2023-02-03T17:24:40.789" v="369" actId="478"/>
          <ac:spMkLst>
            <pc:docMk/>
            <pc:sldMk cId="0" sldId="256"/>
            <ac:spMk id="74" creationId="{F69717F5-D02E-1607-0DFF-FC019FC0E643}"/>
          </ac:spMkLst>
        </pc:spChg>
        <pc:spChg chg="del">
          <ac:chgData name="Morato Rafet, Sergio (NIH/NCI) [F]" userId="9d54bc86-53f2-4fe5-9f0d-9aa6f5ed8ff3" providerId="ADAL" clId="{901AE3D5-BA30-4272-A0BE-22B23A50B220}" dt="2023-02-03T17:24:39.601" v="368" actId="478"/>
          <ac:spMkLst>
            <pc:docMk/>
            <pc:sldMk cId="0" sldId="256"/>
            <ac:spMk id="75" creationId="{945121FE-7671-1580-B078-3BF9AEF5E938}"/>
          </ac:spMkLst>
        </pc:spChg>
        <pc:spChg chg="add mod">
          <ac:chgData name="Morato Rafet, Sergio (NIH/NCI) [F]" userId="9d54bc86-53f2-4fe5-9f0d-9aa6f5ed8ff3" providerId="ADAL" clId="{901AE3D5-BA30-4272-A0BE-22B23A50B220}" dt="2023-02-03T17:24:05.406" v="349" actId="571"/>
          <ac:spMkLst>
            <pc:docMk/>
            <pc:sldMk cId="0" sldId="256"/>
            <ac:spMk id="76" creationId="{A4FC058C-0971-7911-8395-189BB2CC067F}"/>
          </ac:spMkLst>
        </pc:spChg>
        <pc:spChg chg="add mod">
          <ac:chgData name="Morato Rafet, Sergio (NIH/NCI) [F]" userId="9d54bc86-53f2-4fe5-9f0d-9aa6f5ed8ff3" providerId="ADAL" clId="{901AE3D5-BA30-4272-A0BE-22B23A50B220}" dt="2023-02-03T17:24:05.406" v="349" actId="571"/>
          <ac:spMkLst>
            <pc:docMk/>
            <pc:sldMk cId="0" sldId="256"/>
            <ac:spMk id="77" creationId="{393521F7-B1BC-7BA2-ACE9-DAF751D7E9FA}"/>
          </ac:spMkLst>
        </pc:spChg>
        <pc:spChg chg="add mod">
          <ac:chgData name="Morato Rafet, Sergio (NIH/NCI) [F]" userId="9d54bc86-53f2-4fe5-9f0d-9aa6f5ed8ff3" providerId="ADAL" clId="{901AE3D5-BA30-4272-A0BE-22B23A50B220}" dt="2023-02-03T17:24:05.406" v="349" actId="571"/>
          <ac:spMkLst>
            <pc:docMk/>
            <pc:sldMk cId="0" sldId="256"/>
            <ac:spMk id="78" creationId="{26055463-21A7-907B-5DE8-9E222DC52D1A}"/>
          </ac:spMkLst>
        </pc:spChg>
        <pc:spChg chg="del">
          <ac:chgData name="Morato Rafet, Sergio (NIH/NCI) [F]" userId="9d54bc86-53f2-4fe5-9f0d-9aa6f5ed8ff3" providerId="ADAL" clId="{901AE3D5-BA30-4272-A0BE-22B23A50B220}" dt="2023-02-03T17:24:33.745" v="361" actId="478"/>
          <ac:spMkLst>
            <pc:docMk/>
            <pc:sldMk cId="0" sldId="256"/>
            <ac:spMk id="79" creationId="{17807C46-8486-A21D-C4BA-831283032305}"/>
          </ac:spMkLst>
        </pc:spChg>
        <pc:spChg chg="del">
          <ac:chgData name="Morato Rafet, Sergio (NIH/NCI) [F]" userId="9d54bc86-53f2-4fe5-9f0d-9aa6f5ed8ff3" providerId="ADAL" clId="{901AE3D5-BA30-4272-A0BE-22B23A50B220}" dt="2023-02-03T17:26:23.815" v="390" actId="478"/>
          <ac:spMkLst>
            <pc:docMk/>
            <pc:sldMk cId="0" sldId="256"/>
            <ac:spMk id="80" creationId="{EB09EF38-5FBA-64E3-C53B-80D21797CACB}"/>
          </ac:spMkLst>
        </pc:spChg>
        <pc:spChg chg="del mod">
          <ac:chgData name="Morato Rafet, Sergio (NIH/NCI) [F]" userId="9d54bc86-53f2-4fe5-9f0d-9aa6f5ed8ff3" providerId="ADAL" clId="{901AE3D5-BA30-4272-A0BE-22B23A50B220}" dt="2023-02-03T17:26:24.959" v="391" actId="478"/>
          <ac:spMkLst>
            <pc:docMk/>
            <pc:sldMk cId="0" sldId="256"/>
            <ac:spMk id="81" creationId="{08F8C222-6AE5-2392-7624-0FB75C171B5C}"/>
          </ac:spMkLst>
        </pc:spChg>
        <pc:spChg chg="add mod">
          <ac:chgData name="Morato Rafet, Sergio (NIH/NCI) [F]" userId="9d54bc86-53f2-4fe5-9f0d-9aa6f5ed8ff3" providerId="ADAL" clId="{901AE3D5-BA30-4272-A0BE-22B23A50B220}" dt="2023-02-03T17:27:58.796" v="406" actId="1076"/>
          <ac:spMkLst>
            <pc:docMk/>
            <pc:sldMk cId="0" sldId="256"/>
            <ac:spMk id="86" creationId="{32A7CBF4-A43E-2B63-12F7-BECF02E4A652}"/>
          </ac:spMkLst>
        </pc:spChg>
        <pc:spChg chg="add mod">
          <ac:chgData name="Morato Rafet, Sergio (NIH/NCI) [F]" userId="9d54bc86-53f2-4fe5-9f0d-9aa6f5ed8ff3" providerId="ADAL" clId="{901AE3D5-BA30-4272-A0BE-22B23A50B220}" dt="2023-02-03T17:27:58.796" v="406" actId="1076"/>
          <ac:spMkLst>
            <pc:docMk/>
            <pc:sldMk cId="0" sldId="256"/>
            <ac:spMk id="87" creationId="{992514AD-F19E-B090-511C-4381B19AB9C6}"/>
          </ac:spMkLst>
        </pc:spChg>
        <pc:spChg chg="del">
          <ac:chgData name="Morato Rafet, Sergio (NIH/NCI) [F]" userId="9d54bc86-53f2-4fe5-9f0d-9aa6f5ed8ff3" providerId="ADAL" clId="{901AE3D5-BA30-4272-A0BE-22B23A50B220}" dt="2023-02-03T17:29:43.508" v="424" actId="478"/>
          <ac:spMkLst>
            <pc:docMk/>
            <pc:sldMk cId="0" sldId="256"/>
            <ac:spMk id="89" creationId="{99BD96D3-A15B-7330-75D6-566F471AB439}"/>
          </ac:spMkLst>
        </pc:spChg>
        <pc:spChg chg="del">
          <ac:chgData name="Morato Rafet, Sergio (NIH/NCI) [F]" userId="9d54bc86-53f2-4fe5-9f0d-9aa6f5ed8ff3" providerId="ADAL" clId="{901AE3D5-BA30-4272-A0BE-22B23A50B220}" dt="2023-02-03T17:29:43.508" v="424" actId="478"/>
          <ac:spMkLst>
            <pc:docMk/>
            <pc:sldMk cId="0" sldId="256"/>
            <ac:spMk id="90" creationId="{700F8779-228C-F551-F6A5-0875AE5DD83F}"/>
          </ac:spMkLst>
        </pc:spChg>
        <pc:spChg chg="del">
          <ac:chgData name="Morato Rafet, Sergio (NIH/NCI) [F]" userId="9d54bc86-53f2-4fe5-9f0d-9aa6f5ed8ff3" providerId="ADAL" clId="{901AE3D5-BA30-4272-A0BE-22B23A50B220}" dt="2023-02-03T17:29:43.508" v="424" actId="478"/>
          <ac:spMkLst>
            <pc:docMk/>
            <pc:sldMk cId="0" sldId="256"/>
            <ac:spMk id="91" creationId="{5F4ACC28-E0A7-DE7E-3303-CC9B3B1AFFCE}"/>
          </ac:spMkLst>
        </pc:spChg>
        <pc:spChg chg="add mod">
          <ac:chgData name="Morato Rafet, Sergio (NIH/NCI) [F]" userId="9d54bc86-53f2-4fe5-9f0d-9aa6f5ed8ff3" providerId="ADAL" clId="{901AE3D5-BA30-4272-A0BE-22B23A50B220}" dt="2023-02-03T17:27:58.796" v="406" actId="1076"/>
          <ac:spMkLst>
            <pc:docMk/>
            <pc:sldMk cId="0" sldId="256"/>
            <ac:spMk id="92" creationId="{A710A01A-60F4-97E8-AA10-7805600779D3}"/>
          </ac:spMkLst>
        </pc:spChg>
        <pc:spChg chg="add mod">
          <ac:chgData name="Morato Rafet, Sergio (NIH/NCI) [F]" userId="9d54bc86-53f2-4fe5-9f0d-9aa6f5ed8ff3" providerId="ADAL" clId="{901AE3D5-BA30-4272-A0BE-22B23A50B220}" dt="2023-02-03T18:19:50.540" v="567" actId="14100"/>
          <ac:spMkLst>
            <pc:docMk/>
            <pc:sldMk cId="0" sldId="256"/>
            <ac:spMk id="93" creationId="{03DADC59-CEB9-4CF5-50D9-5AE507E0FB33}"/>
          </ac:spMkLst>
        </pc:spChg>
        <pc:spChg chg="add mod">
          <ac:chgData name="Morato Rafet, Sergio (NIH/NCI) [F]" userId="9d54bc86-53f2-4fe5-9f0d-9aa6f5ed8ff3" providerId="ADAL" clId="{901AE3D5-BA30-4272-A0BE-22B23A50B220}" dt="2023-02-03T18:19:53.356" v="568" actId="14100"/>
          <ac:spMkLst>
            <pc:docMk/>
            <pc:sldMk cId="0" sldId="256"/>
            <ac:spMk id="94" creationId="{B7CBFEFA-6239-B187-92E5-EBC33FC578F4}"/>
          </ac:spMkLst>
        </pc:spChg>
        <pc:spChg chg="add mod">
          <ac:chgData name="Morato Rafet, Sergio (NIH/NCI) [F]" userId="9d54bc86-53f2-4fe5-9f0d-9aa6f5ed8ff3" providerId="ADAL" clId="{901AE3D5-BA30-4272-A0BE-22B23A50B220}" dt="2023-02-03T18:18:36.763" v="539" actId="1076"/>
          <ac:spMkLst>
            <pc:docMk/>
            <pc:sldMk cId="0" sldId="256"/>
            <ac:spMk id="95" creationId="{210733BC-03CE-597D-EA96-152D057A28E6}"/>
          </ac:spMkLst>
        </pc:spChg>
        <pc:spChg chg="add mod">
          <ac:chgData name="Morato Rafet, Sergio (NIH/NCI) [F]" userId="9d54bc86-53f2-4fe5-9f0d-9aa6f5ed8ff3" providerId="ADAL" clId="{901AE3D5-BA30-4272-A0BE-22B23A50B220}" dt="2023-02-03T18:21:55.804" v="589" actId="20577"/>
          <ac:spMkLst>
            <pc:docMk/>
            <pc:sldMk cId="0" sldId="256"/>
            <ac:spMk id="1024" creationId="{E3320BEF-CCFF-371F-09D0-4336F94FB675}"/>
          </ac:spMkLst>
        </pc:spChg>
        <pc:spChg chg="add mod">
          <ac:chgData name="Morato Rafet, Sergio (NIH/NCI) [F]" userId="9d54bc86-53f2-4fe5-9f0d-9aa6f5ed8ff3" providerId="ADAL" clId="{901AE3D5-BA30-4272-A0BE-22B23A50B220}" dt="2023-02-03T18:20:35.634" v="570" actId="20577"/>
          <ac:spMkLst>
            <pc:docMk/>
            <pc:sldMk cId="0" sldId="256"/>
            <ac:spMk id="1025" creationId="{495629DE-A393-7378-B433-5D2807E2F846}"/>
          </ac:spMkLst>
        </pc:spChg>
        <pc:spChg chg="add mod">
          <ac:chgData name="Morato Rafet, Sergio (NIH/NCI) [F]" userId="9d54bc86-53f2-4fe5-9f0d-9aa6f5ed8ff3" providerId="ADAL" clId="{901AE3D5-BA30-4272-A0BE-22B23A50B220}" dt="2023-02-03T17:26:19.394" v="388" actId="1076"/>
          <ac:spMkLst>
            <pc:docMk/>
            <pc:sldMk cId="0" sldId="256"/>
            <ac:spMk id="1027" creationId="{3DD5249F-4419-52E2-CC60-AEBDED89D57D}"/>
          </ac:spMkLst>
        </pc:spChg>
        <pc:spChg chg="add del mod">
          <ac:chgData name="Morato Rafet, Sergio (NIH/NCI) [F]" userId="9d54bc86-53f2-4fe5-9f0d-9aa6f5ed8ff3" providerId="ADAL" clId="{901AE3D5-BA30-4272-A0BE-22B23A50B220}" dt="2023-02-03T18:24:38.216" v="605" actId="1076"/>
          <ac:spMkLst>
            <pc:docMk/>
            <pc:sldMk cId="0" sldId="256"/>
            <ac:spMk id="1030" creationId="{9C6E6459-F547-4E31-9CE2-08FAA5A263D9}"/>
          </ac:spMkLst>
        </pc:spChg>
        <pc:spChg chg="add mod">
          <ac:chgData name="Morato Rafet, Sergio (NIH/NCI) [F]" userId="9d54bc86-53f2-4fe5-9f0d-9aa6f5ed8ff3" providerId="ADAL" clId="{901AE3D5-BA30-4272-A0BE-22B23A50B220}" dt="2023-02-03T18:24:09.657" v="602" actId="20577"/>
          <ac:spMkLst>
            <pc:docMk/>
            <pc:sldMk cId="0" sldId="256"/>
            <ac:spMk id="1031" creationId="{3073906F-9F6C-8E42-DF5F-4A22AD180113}"/>
          </ac:spMkLst>
        </pc:spChg>
        <pc:spChg chg="add mod">
          <ac:chgData name="Morato Rafet, Sergio (NIH/NCI) [F]" userId="9d54bc86-53f2-4fe5-9f0d-9aa6f5ed8ff3" providerId="ADAL" clId="{901AE3D5-BA30-4272-A0BE-22B23A50B220}" dt="2023-02-03T17:28:51.163" v="414" actId="1076"/>
          <ac:spMkLst>
            <pc:docMk/>
            <pc:sldMk cId="0" sldId="256"/>
            <ac:spMk id="1032" creationId="{30218F0A-B8ED-6B0D-0AA2-8D0C41A4A604}"/>
          </ac:spMkLst>
        </pc:spChg>
        <pc:spChg chg="add del mod">
          <ac:chgData name="Morato Rafet, Sergio (NIH/NCI) [F]" userId="9d54bc86-53f2-4fe5-9f0d-9aa6f5ed8ff3" providerId="ADAL" clId="{901AE3D5-BA30-4272-A0BE-22B23A50B220}" dt="2023-02-03T17:30:05.870" v="428"/>
          <ac:spMkLst>
            <pc:docMk/>
            <pc:sldMk cId="0" sldId="256"/>
            <ac:spMk id="1033" creationId="{B8625221-8C71-12B8-BC93-AA4A91BD04A7}"/>
          </ac:spMkLst>
        </pc:spChg>
        <pc:spChg chg="add del mod">
          <ac:chgData name="Morato Rafet, Sergio (NIH/NCI) [F]" userId="9d54bc86-53f2-4fe5-9f0d-9aa6f5ed8ff3" providerId="ADAL" clId="{901AE3D5-BA30-4272-A0BE-22B23A50B220}" dt="2023-02-03T17:30:05.870" v="428"/>
          <ac:spMkLst>
            <pc:docMk/>
            <pc:sldMk cId="0" sldId="256"/>
            <ac:spMk id="1034" creationId="{A1C4718A-E161-E859-A070-58A437381791}"/>
          </ac:spMkLst>
        </pc:spChg>
        <pc:spChg chg="add mod">
          <ac:chgData name="Morato Rafet, Sergio (NIH/NCI) [F]" userId="9d54bc86-53f2-4fe5-9f0d-9aa6f5ed8ff3" providerId="ADAL" clId="{901AE3D5-BA30-4272-A0BE-22B23A50B220}" dt="2023-02-03T17:30:19.188" v="431" actId="14100"/>
          <ac:spMkLst>
            <pc:docMk/>
            <pc:sldMk cId="0" sldId="256"/>
            <ac:spMk id="1035" creationId="{935A1FE7-2085-00EA-2E4C-FBEDD7F7145E}"/>
          </ac:spMkLst>
        </pc:spChg>
        <pc:spChg chg="add mod">
          <ac:chgData name="Morato Rafet, Sergio (NIH/NCI) [F]" userId="9d54bc86-53f2-4fe5-9f0d-9aa6f5ed8ff3" providerId="ADAL" clId="{901AE3D5-BA30-4272-A0BE-22B23A50B220}" dt="2023-02-03T17:30:19.188" v="431" actId="14100"/>
          <ac:spMkLst>
            <pc:docMk/>
            <pc:sldMk cId="0" sldId="256"/>
            <ac:spMk id="1036" creationId="{3B3789C7-AE05-D66E-E979-465AAAEF53E7}"/>
          </ac:spMkLst>
        </pc:spChg>
        <pc:spChg chg="add mod">
          <ac:chgData name="Morato Rafet, Sergio (NIH/NCI) [F]" userId="9d54bc86-53f2-4fe5-9f0d-9aa6f5ed8ff3" providerId="ADAL" clId="{901AE3D5-BA30-4272-A0BE-22B23A50B220}" dt="2023-02-03T17:33:13.220" v="484" actId="1076"/>
          <ac:spMkLst>
            <pc:docMk/>
            <pc:sldMk cId="0" sldId="256"/>
            <ac:spMk id="1037" creationId="{174702B7-A9DF-9CFB-64F8-13C659515CA7}"/>
          </ac:spMkLst>
        </pc:spChg>
        <pc:spChg chg="add mod">
          <ac:chgData name="Morato Rafet, Sergio (NIH/NCI) [F]" userId="9d54bc86-53f2-4fe5-9f0d-9aa6f5ed8ff3" providerId="ADAL" clId="{901AE3D5-BA30-4272-A0BE-22B23A50B220}" dt="2023-02-16T13:26:10.776" v="607" actId="1076"/>
          <ac:spMkLst>
            <pc:docMk/>
            <pc:sldMk cId="0" sldId="256"/>
            <ac:spMk id="1038" creationId="{90D3BA24-2649-ED15-407D-9F6B36175737}"/>
          </ac:spMkLst>
        </pc:spChg>
        <pc:spChg chg="mod">
          <ac:chgData name="Morato Rafet, Sergio (NIH/NCI) [F]" userId="9d54bc86-53f2-4fe5-9f0d-9aa6f5ed8ff3" providerId="ADAL" clId="{901AE3D5-BA30-4272-A0BE-22B23A50B220}" dt="2023-02-03T17:31:26.406" v="446"/>
          <ac:spMkLst>
            <pc:docMk/>
            <pc:sldMk cId="0" sldId="256"/>
            <ac:spMk id="1041" creationId="{30A80204-CA52-F5CE-6A5F-3EB66B359E11}"/>
          </ac:spMkLst>
        </pc:spChg>
        <pc:spChg chg="mod">
          <ac:chgData name="Morato Rafet, Sergio (NIH/NCI) [F]" userId="9d54bc86-53f2-4fe5-9f0d-9aa6f5ed8ff3" providerId="ADAL" clId="{901AE3D5-BA30-4272-A0BE-22B23A50B220}" dt="2023-02-03T17:31:26.406" v="446"/>
          <ac:spMkLst>
            <pc:docMk/>
            <pc:sldMk cId="0" sldId="256"/>
            <ac:spMk id="1042" creationId="{0CC4CDAF-2176-8F52-2076-061A904B2200}"/>
          </ac:spMkLst>
        </pc:spChg>
        <pc:spChg chg="mod">
          <ac:chgData name="Morato Rafet, Sergio (NIH/NCI) [F]" userId="9d54bc86-53f2-4fe5-9f0d-9aa6f5ed8ff3" providerId="ADAL" clId="{901AE3D5-BA30-4272-A0BE-22B23A50B220}" dt="2023-02-03T17:31:26.406" v="446"/>
          <ac:spMkLst>
            <pc:docMk/>
            <pc:sldMk cId="0" sldId="256"/>
            <ac:spMk id="1043" creationId="{0173968B-9286-073F-01D6-55374C53631E}"/>
          </ac:spMkLst>
        </pc:spChg>
        <pc:spChg chg="mod">
          <ac:chgData name="Morato Rafet, Sergio (NIH/NCI) [F]" userId="9d54bc86-53f2-4fe5-9f0d-9aa6f5ed8ff3" providerId="ADAL" clId="{901AE3D5-BA30-4272-A0BE-22B23A50B220}" dt="2023-02-03T17:31:26.406" v="446"/>
          <ac:spMkLst>
            <pc:docMk/>
            <pc:sldMk cId="0" sldId="256"/>
            <ac:spMk id="1044" creationId="{B12ECED0-E727-52F6-E16C-2E4387BF275F}"/>
          </ac:spMkLst>
        </pc:spChg>
        <pc:spChg chg="mod">
          <ac:chgData name="Morato Rafet, Sergio (NIH/NCI) [F]" userId="9d54bc86-53f2-4fe5-9f0d-9aa6f5ed8ff3" providerId="ADAL" clId="{901AE3D5-BA30-4272-A0BE-22B23A50B220}" dt="2023-02-03T17:31:39.540" v="451"/>
          <ac:spMkLst>
            <pc:docMk/>
            <pc:sldMk cId="0" sldId="256"/>
            <ac:spMk id="1047" creationId="{F31A2F0F-8AB9-EAA3-D7AA-07369EA171E2}"/>
          </ac:spMkLst>
        </pc:spChg>
        <pc:spChg chg="mod">
          <ac:chgData name="Morato Rafet, Sergio (NIH/NCI) [F]" userId="9d54bc86-53f2-4fe5-9f0d-9aa6f5ed8ff3" providerId="ADAL" clId="{901AE3D5-BA30-4272-A0BE-22B23A50B220}" dt="2023-02-03T17:31:39.540" v="451"/>
          <ac:spMkLst>
            <pc:docMk/>
            <pc:sldMk cId="0" sldId="256"/>
            <ac:spMk id="1048" creationId="{650C231C-9F9D-E527-2DE5-A0EC67E08174}"/>
          </ac:spMkLst>
        </pc:spChg>
        <pc:spChg chg="mod">
          <ac:chgData name="Morato Rafet, Sergio (NIH/NCI) [F]" userId="9d54bc86-53f2-4fe5-9f0d-9aa6f5ed8ff3" providerId="ADAL" clId="{901AE3D5-BA30-4272-A0BE-22B23A50B220}" dt="2023-02-03T17:31:39.540" v="451"/>
          <ac:spMkLst>
            <pc:docMk/>
            <pc:sldMk cId="0" sldId="256"/>
            <ac:spMk id="1049" creationId="{967F4910-F931-9009-80EE-3594AFFBB959}"/>
          </ac:spMkLst>
        </pc:spChg>
        <pc:spChg chg="mod">
          <ac:chgData name="Morato Rafet, Sergio (NIH/NCI) [F]" userId="9d54bc86-53f2-4fe5-9f0d-9aa6f5ed8ff3" providerId="ADAL" clId="{901AE3D5-BA30-4272-A0BE-22B23A50B220}" dt="2023-02-03T17:31:39.540" v="451"/>
          <ac:spMkLst>
            <pc:docMk/>
            <pc:sldMk cId="0" sldId="256"/>
            <ac:spMk id="1050" creationId="{A7416C24-3642-FB33-31DA-D10E6BB5E4D1}"/>
          </ac:spMkLst>
        </pc:spChg>
        <pc:spChg chg="add del mod">
          <ac:chgData name="Morato Rafet, Sergio (NIH/NCI) [F]" userId="9d54bc86-53f2-4fe5-9f0d-9aa6f5ed8ff3" providerId="ADAL" clId="{901AE3D5-BA30-4272-A0BE-22B23A50B220}" dt="2023-02-03T17:32:32.127" v="475" actId="478"/>
          <ac:spMkLst>
            <pc:docMk/>
            <pc:sldMk cId="0" sldId="256"/>
            <ac:spMk id="1053" creationId="{E831445A-31E8-1C58-4D79-676A4F98B5E6}"/>
          </ac:spMkLst>
        </pc:spChg>
        <pc:spChg chg="add del mod">
          <ac:chgData name="Morato Rafet, Sergio (NIH/NCI) [F]" userId="9d54bc86-53f2-4fe5-9f0d-9aa6f5ed8ff3" providerId="ADAL" clId="{901AE3D5-BA30-4272-A0BE-22B23A50B220}" dt="2023-02-03T17:32:28.241" v="473"/>
          <ac:spMkLst>
            <pc:docMk/>
            <pc:sldMk cId="0" sldId="256"/>
            <ac:spMk id="1055" creationId="{2759F2FA-131D-8AAF-AA27-B46E797E940F}"/>
          </ac:spMkLst>
        </pc:spChg>
        <pc:spChg chg="add mod">
          <ac:chgData name="Morato Rafet, Sergio (NIH/NCI) [F]" userId="9d54bc86-53f2-4fe5-9f0d-9aa6f5ed8ff3" providerId="ADAL" clId="{901AE3D5-BA30-4272-A0BE-22B23A50B220}" dt="2023-02-03T18:22:31.520" v="599" actId="1076"/>
          <ac:spMkLst>
            <pc:docMk/>
            <pc:sldMk cId="0" sldId="256"/>
            <ac:spMk id="1056" creationId="{FD5E3D53-D7AD-29B2-F60E-76D9C76ECC8D}"/>
          </ac:spMkLst>
        </pc:spChg>
        <pc:spChg chg="add mod">
          <ac:chgData name="Morato Rafet, Sergio (NIH/NCI) [F]" userId="9d54bc86-53f2-4fe5-9f0d-9aa6f5ed8ff3" providerId="ADAL" clId="{901AE3D5-BA30-4272-A0BE-22B23A50B220}" dt="2023-02-03T18:22:31.520" v="599" actId="1076"/>
          <ac:spMkLst>
            <pc:docMk/>
            <pc:sldMk cId="0" sldId="256"/>
            <ac:spMk id="1057" creationId="{0938F1B8-1834-389F-731E-E9116FC6462C}"/>
          </ac:spMkLst>
        </pc:spChg>
        <pc:grpChg chg="add mod">
          <ac:chgData name="Morato Rafet, Sergio (NIH/NCI) [F]" userId="9d54bc86-53f2-4fe5-9f0d-9aa6f5ed8ff3" providerId="ADAL" clId="{901AE3D5-BA30-4272-A0BE-22B23A50B220}" dt="2023-02-03T17:19:52.472" v="277" actId="1076"/>
          <ac:grpSpMkLst>
            <pc:docMk/>
            <pc:sldMk cId="0" sldId="256"/>
            <ac:grpSpMk id="7" creationId="{63CD2527-EA54-4FB0-E7F0-9D01A448D1CF}"/>
          </ac:grpSpMkLst>
        </pc:grpChg>
        <pc:grpChg chg="add del mod">
          <ac:chgData name="Morato Rafet, Sergio (NIH/NCI) [F]" userId="9d54bc86-53f2-4fe5-9f0d-9aa6f5ed8ff3" providerId="ADAL" clId="{901AE3D5-BA30-4272-A0BE-22B23A50B220}" dt="2023-02-03T17:29:11.300" v="417" actId="478"/>
          <ac:grpSpMkLst>
            <pc:docMk/>
            <pc:sldMk cId="0" sldId="256"/>
            <ac:grpSpMk id="11" creationId="{2E29E6E2-F4CB-2606-AAF6-D1ED153B9397}"/>
          </ac:grpSpMkLst>
        </pc:grpChg>
        <pc:grpChg chg="add del mod">
          <ac:chgData name="Morato Rafet, Sergio (NIH/NCI) [F]" userId="9d54bc86-53f2-4fe5-9f0d-9aa6f5ed8ff3" providerId="ADAL" clId="{901AE3D5-BA30-4272-A0BE-22B23A50B220}" dt="2023-02-03T17:31:34.197" v="448" actId="478"/>
          <ac:grpSpMkLst>
            <pc:docMk/>
            <pc:sldMk cId="0" sldId="256"/>
            <ac:grpSpMk id="38" creationId="{A327F4B4-833F-F7CB-FAF2-939B217491A4}"/>
          </ac:grpSpMkLst>
        </pc:grpChg>
        <pc:grpChg chg="mod">
          <ac:chgData name="Morato Rafet, Sergio (NIH/NCI) [F]" userId="9d54bc86-53f2-4fe5-9f0d-9aa6f5ed8ff3" providerId="ADAL" clId="{901AE3D5-BA30-4272-A0BE-22B23A50B220}" dt="2023-02-03T17:21:58.900" v="290"/>
          <ac:grpSpMkLst>
            <pc:docMk/>
            <pc:sldMk cId="0" sldId="256"/>
            <ac:grpSpMk id="52" creationId="{81A7D969-292F-96AE-D669-7D5A2F0742F7}"/>
          </ac:grpSpMkLst>
        </pc:grpChg>
        <pc:grpChg chg="del">
          <ac:chgData name="Morato Rafet, Sergio (NIH/NCI) [F]" userId="9d54bc86-53f2-4fe5-9f0d-9aa6f5ed8ff3" providerId="ADAL" clId="{901AE3D5-BA30-4272-A0BE-22B23A50B220}" dt="2023-02-03T17:24:36.948" v="364" actId="478"/>
          <ac:grpSpMkLst>
            <pc:docMk/>
            <pc:sldMk cId="0" sldId="256"/>
            <ac:grpSpMk id="65" creationId="{07B6D457-696E-A983-E07B-91AA7A8F49AE}"/>
          </ac:grpSpMkLst>
        </pc:grpChg>
        <pc:grpChg chg="del">
          <ac:chgData name="Morato Rafet, Sergio (NIH/NCI) [F]" userId="9d54bc86-53f2-4fe5-9f0d-9aa6f5ed8ff3" providerId="ADAL" clId="{901AE3D5-BA30-4272-A0BE-22B23A50B220}" dt="2023-02-03T17:24:37.622" v="365" actId="478"/>
          <ac:grpSpMkLst>
            <pc:docMk/>
            <pc:sldMk cId="0" sldId="256"/>
            <ac:grpSpMk id="71" creationId="{07A03B90-D6E8-F873-A109-C27E210C6586}"/>
          </ac:grpSpMkLst>
        </pc:grpChg>
        <pc:grpChg chg="add del mod">
          <ac:chgData name="Morato Rafet, Sergio (NIH/NCI) [F]" userId="9d54bc86-53f2-4fe5-9f0d-9aa6f5ed8ff3" providerId="ADAL" clId="{901AE3D5-BA30-4272-A0BE-22B23A50B220}" dt="2023-02-03T17:31:32.411" v="447" actId="478"/>
          <ac:grpSpMkLst>
            <pc:docMk/>
            <pc:sldMk cId="0" sldId="256"/>
            <ac:grpSpMk id="1039" creationId="{9C171FBC-6919-EB85-2044-4738A372080E}"/>
          </ac:grpSpMkLst>
        </pc:grpChg>
        <pc:grpChg chg="mod">
          <ac:chgData name="Morato Rafet, Sergio (NIH/NCI) [F]" userId="9d54bc86-53f2-4fe5-9f0d-9aa6f5ed8ff3" providerId="ADAL" clId="{901AE3D5-BA30-4272-A0BE-22B23A50B220}" dt="2023-02-03T17:31:26.406" v="446"/>
          <ac:grpSpMkLst>
            <pc:docMk/>
            <pc:sldMk cId="0" sldId="256"/>
            <ac:grpSpMk id="1040" creationId="{648D7C2F-F07D-3975-9545-7BE135644F65}"/>
          </ac:grpSpMkLst>
        </pc:grpChg>
        <pc:grpChg chg="add del mod">
          <ac:chgData name="Morato Rafet, Sergio (NIH/NCI) [F]" userId="9d54bc86-53f2-4fe5-9f0d-9aa6f5ed8ff3" providerId="ADAL" clId="{901AE3D5-BA30-4272-A0BE-22B23A50B220}" dt="2023-02-03T17:31:43.733" v="454"/>
          <ac:grpSpMkLst>
            <pc:docMk/>
            <pc:sldMk cId="0" sldId="256"/>
            <ac:grpSpMk id="1045" creationId="{DB7A7911-26C2-118F-0AFE-5E41793F7A16}"/>
          </ac:grpSpMkLst>
        </pc:grpChg>
        <pc:grpChg chg="mod">
          <ac:chgData name="Morato Rafet, Sergio (NIH/NCI) [F]" userId="9d54bc86-53f2-4fe5-9f0d-9aa6f5ed8ff3" providerId="ADAL" clId="{901AE3D5-BA30-4272-A0BE-22B23A50B220}" dt="2023-02-03T17:31:39.540" v="451"/>
          <ac:grpSpMkLst>
            <pc:docMk/>
            <pc:sldMk cId="0" sldId="256"/>
            <ac:grpSpMk id="1046" creationId="{411DE54A-287A-AE2E-9019-5E17FA73DB40}"/>
          </ac:grpSpMkLst>
        </pc:grpChg>
        <pc:graphicFrameChg chg="add del mod">
          <ac:chgData name="Morato Rafet, Sergio (NIH/NCI) [F]" userId="9d54bc86-53f2-4fe5-9f0d-9aa6f5ed8ff3" providerId="ADAL" clId="{901AE3D5-BA30-4272-A0BE-22B23A50B220}" dt="2023-02-03T17:22:12.804" v="292"/>
          <ac:graphicFrameMkLst>
            <pc:docMk/>
            <pc:sldMk cId="0" sldId="256"/>
            <ac:graphicFrameMk id="59" creationId="{F0158F9F-4083-93A9-3B43-372A34E91642}"/>
          </ac:graphicFrameMkLst>
        </pc:graphicFrameChg>
        <pc:graphicFrameChg chg="add del mod">
          <ac:chgData name="Morato Rafet, Sergio (NIH/NCI) [F]" userId="9d54bc86-53f2-4fe5-9f0d-9aa6f5ed8ff3" providerId="ADAL" clId="{901AE3D5-BA30-4272-A0BE-22B23A50B220}" dt="2023-02-03T17:22:17.614" v="296"/>
          <ac:graphicFrameMkLst>
            <pc:docMk/>
            <pc:sldMk cId="0" sldId="256"/>
            <ac:graphicFrameMk id="61" creationId="{DDADF562-5678-A3B0-F1A4-D1E0B266161E}"/>
          </ac:graphicFrameMkLst>
        </pc:graphicFrameChg>
        <pc:graphicFrameChg chg="add del mod modGraphic">
          <ac:chgData name="Morato Rafet, Sergio (NIH/NCI) [F]" userId="9d54bc86-53f2-4fe5-9f0d-9aa6f5ed8ff3" providerId="ADAL" clId="{901AE3D5-BA30-4272-A0BE-22B23A50B220}" dt="2023-02-03T17:27:32.047" v="400" actId="478"/>
          <ac:graphicFrameMkLst>
            <pc:docMk/>
            <pc:sldMk cId="0" sldId="256"/>
            <ac:graphicFrameMk id="64" creationId="{20A922BF-F538-1AA1-7351-5C23BC17364C}"/>
          </ac:graphicFrameMkLst>
        </pc:graphicFrameChg>
        <pc:graphicFrameChg chg="del">
          <ac:chgData name="Morato Rafet, Sergio (NIH/NCI) [F]" userId="9d54bc86-53f2-4fe5-9f0d-9aa6f5ed8ff3" providerId="ADAL" clId="{901AE3D5-BA30-4272-A0BE-22B23A50B220}" dt="2023-02-03T17:21:51.067" v="289" actId="478"/>
          <ac:graphicFrameMkLst>
            <pc:docMk/>
            <pc:sldMk cId="0" sldId="256"/>
            <ac:graphicFrameMk id="84" creationId="{6A777CE7-23B5-6718-E5DC-40479F3CB5C8}"/>
          </ac:graphicFrameMkLst>
        </pc:graphicFrameChg>
        <pc:graphicFrameChg chg="add del mod modGraphic">
          <ac:chgData name="Morato Rafet, Sergio (NIH/NCI) [F]" userId="9d54bc86-53f2-4fe5-9f0d-9aa6f5ed8ff3" providerId="ADAL" clId="{901AE3D5-BA30-4272-A0BE-22B23A50B220}" dt="2023-02-03T18:24:42.786" v="606" actId="1076"/>
          <ac:graphicFrameMkLst>
            <pc:docMk/>
            <pc:sldMk cId="0" sldId="256"/>
            <ac:graphicFrameMk id="1029" creationId="{C4E24C6F-2C62-D82B-D9FD-AF4606A40BBC}"/>
          </ac:graphicFrameMkLst>
        </pc:graphicFrameChg>
        <pc:graphicFrameChg chg="add del mod">
          <ac:chgData name="Morato Rafet, Sergio (NIH/NCI) [F]" userId="9d54bc86-53f2-4fe5-9f0d-9aa6f5ed8ff3" providerId="ADAL" clId="{901AE3D5-BA30-4272-A0BE-22B23A50B220}" dt="2023-02-03T17:32:28.241" v="473"/>
          <ac:graphicFrameMkLst>
            <pc:docMk/>
            <pc:sldMk cId="0" sldId="256"/>
            <ac:graphicFrameMk id="1054" creationId="{8AC38664-604C-6BAC-782A-A016F2B6861B}"/>
          </ac:graphicFrameMkLst>
        </pc:graphicFrameChg>
        <pc:graphicFrameChg chg="add del mod">
          <ac:chgData name="Morato Rafet, Sergio (NIH/NCI) [F]" userId="9d54bc86-53f2-4fe5-9f0d-9aa6f5ed8ff3" providerId="ADAL" clId="{901AE3D5-BA30-4272-A0BE-22B23A50B220}" dt="2023-02-03T18:22:10.390" v="595"/>
          <ac:graphicFrameMkLst>
            <pc:docMk/>
            <pc:sldMk cId="0" sldId="256"/>
            <ac:graphicFrameMk id="1058" creationId="{469DCA2B-DBBD-63DC-A00C-CEF4299B133F}"/>
          </ac:graphicFrameMkLst>
        </pc:graphicFrameChg>
        <pc:graphicFrameChg chg="add mod">
          <ac:chgData name="Morato Rafet, Sergio (NIH/NCI) [F]" userId="9d54bc86-53f2-4fe5-9f0d-9aa6f5ed8ff3" providerId="ADAL" clId="{901AE3D5-BA30-4272-A0BE-22B23A50B220}" dt="2023-02-03T18:22:19.943" v="598" actId="1076"/>
          <ac:graphicFrameMkLst>
            <pc:docMk/>
            <pc:sldMk cId="0" sldId="256"/>
            <ac:graphicFrameMk id="1059" creationId="{FD2532E8-6F41-A89B-92D4-987CC7BA1D0C}"/>
          </ac:graphicFrameMkLst>
        </pc:graphicFrameChg>
        <pc:picChg chg="del">
          <ac:chgData name="Morato Rafet, Sergio (NIH/NCI) [F]" userId="9d54bc86-53f2-4fe5-9f0d-9aa6f5ed8ff3" providerId="ADAL" clId="{901AE3D5-BA30-4272-A0BE-22B23A50B220}" dt="2023-02-03T17:21:24.504" v="282" actId="478"/>
          <ac:picMkLst>
            <pc:docMk/>
            <pc:sldMk cId="0" sldId="256"/>
            <ac:picMk id="2" creationId="{B08B9A76-80CC-187A-38E6-63134C0F2E04}"/>
          </ac:picMkLst>
        </pc:picChg>
        <pc:picChg chg="del">
          <ac:chgData name="Morato Rafet, Sergio (NIH/NCI) [F]" userId="9d54bc86-53f2-4fe5-9f0d-9aa6f5ed8ff3" providerId="ADAL" clId="{901AE3D5-BA30-4272-A0BE-22B23A50B220}" dt="2023-02-03T17:05:25.301" v="78" actId="478"/>
          <ac:picMkLst>
            <pc:docMk/>
            <pc:sldMk cId="0" sldId="256"/>
            <ac:picMk id="3" creationId="{3D6A6126-96E1-1A6C-079B-1D264DFBBC81}"/>
          </ac:picMkLst>
        </pc:picChg>
        <pc:picChg chg="del">
          <ac:chgData name="Morato Rafet, Sergio (NIH/NCI) [F]" userId="9d54bc86-53f2-4fe5-9f0d-9aa6f5ed8ff3" providerId="ADAL" clId="{901AE3D5-BA30-4272-A0BE-22B23A50B220}" dt="2023-02-03T17:24:38.112" v="366" actId="478"/>
          <ac:picMkLst>
            <pc:docMk/>
            <pc:sldMk cId="0" sldId="256"/>
            <ac:picMk id="4" creationId="{2E0E9E74-9C23-3779-59CA-FDEF9A817568}"/>
          </ac:picMkLst>
        </pc:picChg>
        <pc:picChg chg="del">
          <ac:chgData name="Morato Rafet, Sergio (NIH/NCI) [F]" userId="9d54bc86-53f2-4fe5-9f0d-9aa6f5ed8ff3" providerId="ADAL" clId="{901AE3D5-BA30-4272-A0BE-22B23A50B220}" dt="2023-02-03T17:05:25.301" v="78" actId="478"/>
          <ac:picMkLst>
            <pc:docMk/>
            <pc:sldMk cId="0" sldId="256"/>
            <ac:picMk id="5" creationId="{FAEEAF98-A25D-E2B7-78BA-1337892A3E02}"/>
          </ac:picMkLst>
        </pc:picChg>
        <pc:picChg chg="del">
          <ac:chgData name="Morato Rafet, Sergio (NIH/NCI) [F]" userId="9d54bc86-53f2-4fe5-9f0d-9aa6f5ed8ff3" providerId="ADAL" clId="{901AE3D5-BA30-4272-A0BE-22B23A50B220}" dt="2023-02-03T17:21:45.455" v="286" actId="478"/>
          <ac:picMkLst>
            <pc:docMk/>
            <pc:sldMk cId="0" sldId="256"/>
            <ac:picMk id="12" creationId="{82502171-0D71-2077-1F75-95E88092A265}"/>
          </ac:picMkLst>
        </pc:picChg>
        <pc:picChg chg="del mod">
          <ac:chgData name="Morato Rafet, Sergio (NIH/NCI) [F]" userId="9d54bc86-53f2-4fe5-9f0d-9aa6f5ed8ff3" providerId="ADAL" clId="{901AE3D5-BA30-4272-A0BE-22B23A50B220}" dt="2023-02-03T17:21:46.157" v="288" actId="478"/>
          <ac:picMkLst>
            <pc:docMk/>
            <pc:sldMk cId="0" sldId="256"/>
            <ac:picMk id="13" creationId="{06918014-C71D-7B92-E0BB-775012E3C256}"/>
          </ac:picMkLst>
        </pc:picChg>
        <pc:picChg chg="del">
          <ac:chgData name="Morato Rafet, Sergio (NIH/NCI) [F]" userId="9d54bc86-53f2-4fe5-9f0d-9aa6f5ed8ff3" providerId="ADAL" clId="{901AE3D5-BA30-4272-A0BE-22B23A50B220}" dt="2023-02-03T17:05:25.301" v="78" actId="478"/>
          <ac:picMkLst>
            <pc:docMk/>
            <pc:sldMk cId="0" sldId="256"/>
            <ac:picMk id="29" creationId="{3A625F5C-8881-37B0-3740-156C378CB442}"/>
          </ac:picMkLst>
        </pc:picChg>
        <pc:picChg chg="del">
          <ac:chgData name="Morato Rafet, Sergio (NIH/NCI) [F]" userId="9d54bc86-53f2-4fe5-9f0d-9aa6f5ed8ff3" providerId="ADAL" clId="{901AE3D5-BA30-4272-A0BE-22B23A50B220}" dt="2023-02-03T17:05:25.301" v="78" actId="478"/>
          <ac:picMkLst>
            <pc:docMk/>
            <pc:sldMk cId="0" sldId="256"/>
            <ac:picMk id="35" creationId="{DC41558E-894C-8E8F-CBA4-6ED3FBC52F0D}"/>
          </ac:picMkLst>
        </pc:picChg>
        <pc:picChg chg="add del mod">
          <ac:chgData name="Morato Rafet, Sergio (NIH/NCI) [F]" userId="9d54bc86-53f2-4fe5-9f0d-9aa6f5ed8ff3" providerId="ADAL" clId="{901AE3D5-BA30-4272-A0BE-22B23A50B220}" dt="2023-02-03T17:22:27.440" v="300"/>
          <ac:picMkLst>
            <pc:docMk/>
            <pc:sldMk cId="0" sldId="256"/>
            <ac:picMk id="63" creationId="{0B636612-4118-908C-6268-CAE38326D4AA}"/>
          </ac:picMkLst>
        </pc:picChg>
        <pc:picChg chg="del">
          <ac:chgData name="Morato Rafet, Sergio (NIH/NCI) [F]" userId="9d54bc86-53f2-4fe5-9f0d-9aa6f5ed8ff3" providerId="ADAL" clId="{901AE3D5-BA30-4272-A0BE-22B23A50B220}" dt="2023-02-03T17:24:35.865" v="362" actId="478"/>
          <ac:picMkLst>
            <pc:docMk/>
            <pc:sldMk cId="0" sldId="256"/>
            <ac:picMk id="69" creationId="{51B6D5D5-9F61-E176-B115-71015F91DE1D}"/>
          </ac:picMkLst>
        </pc:picChg>
        <pc:picChg chg="add mod">
          <ac:chgData name="Morato Rafet, Sergio (NIH/NCI) [F]" userId="9d54bc86-53f2-4fe5-9f0d-9aa6f5ed8ff3" providerId="ADAL" clId="{901AE3D5-BA30-4272-A0BE-22B23A50B220}" dt="2023-02-03T17:27:58.796" v="406" actId="1076"/>
          <ac:picMkLst>
            <pc:docMk/>
            <pc:sldMk cId="0" sldId="256"/>
            <ac:picMk id="82" creationId="{4A77A0E4-5699-E17E-A50C-88F8BD001FBC}"/>
          </ac:picMkLst>
        </pc:picChg>
        <pc:picChg chg="del">
          <ac:chgData name="Morato Rafet, Sergio (NIH/NCI) [F]" userId="9d54bc86-53f2-4fe5-9f0d-9aa6f5ed8ff3" providerId="ADAL" clId="{901AE3D5-BA30-4272-A0BE-22B23A50B220}" dt="2023-02-03T17:24:36.462" v="363" actId="478"/>
          <ac:picMkLst>
            <pc:docMk/>
            <pc:sldMk cId="0" sldId="256"/>
            <ac:picMk id="83" creationId="{7BF5A187-F6C0-D2B3-0028-A85DCE800291}"/>
          </ac:picMkLst>
        </pc:picChg>
        <pc:picChg chg="add mod">
          <ac:chgData name="Morato Rafet, Sergio (NIH/NCI) [F]" userId="9d54bc86-53f2-4fe5-9f0d-9aa6f5ed8ff3" providerId="ADAL" clId="{901AE3D5-BA30-4272-A0BE-22B23A50B220}" dt="2023-02-03T17:27:58.796" v="406" actId="1076"/>
          <ac:picMkLst>
            <pc:docMk/>
            <pc:sldMk cId="0" sldId="256"/>
            <ac:picMk id="85" creationId="{EBAE9512-E84F-CE8D-037D-A0509525B5A3}"/>
          </ac:picMkLst>
        </pc:picChg>
        <pc:picChg chg="add mod">
          <ac:chgData name="Morato Rafet, Sergio (NIH/NCI) [F]" userId="9d54bc86-53f2-4fe5-9f0d-9aa6f5ed8ff3" providerId="ADAL" clId="{901AE3D5-BA30-4272-A0BE-22B23A50B220}" dt="2023-02-03T17:27:58.796" v="406" actId="1076"/>
          <ac:picMkLst>
            <pc:docMk/>
            <pc:sldMk cId="0" sldId="256"/>
            <ac:picMk id="88" creationId="{900E8EC5-1BED-478C-D74E-108EE06FA046}"/>
          </ac:picMkLst>
        </pc:picChg>
        <pc:picChg chg="del">
          <ac:chgData name="Morato Rafet, Sergio (NIH/NCI) [F]" userId="9d54bc86-53f2-4fe5-9f0d-9aa6f5ed8ff3" providerId="ADAL" clId="{901AE3D5-BA30-4272-A0BE-22B23A50B220}" dt="2023-02-03T17:05:25.301" v="78" actId="478"/>
          <ac:picMkLst>
            <pc:docMk/>
            <pc:sldMk cId="0" sldId="256"/>
            <ac:picMk id="1026" creationId="{5109B031-403B-1D86-3E69-80C951259FA1}"/>
          </ac:picMkLst>
        </pc:picChg>
        <pc:picChg chg="del">
          <ac:chgData name="Morato Rafet, Sergio (NIH/NCI) [F]" userId="9d54bc86-53f2-4fe5-9f0d-9aa6f5ed8ff3" providerId="ADAL" clId="{901AE3D5-BA30-4272-A0BE-22B23A50B220}" dt="2023-02-03T17:05:25.301" v="78" actId="478"/>
          <ac:picMkLst>
            <pc:docMk/>
            <pc:sldMk cId="0" sldId="256"/>
            <ac:picMk id="1028" creationId="{7562E08C-FB4D-7C44-D2A4-3D8FD28DEBFA}"/>
          </ac:picMkLst>
        </pc:picChg>
        <pc:picChg chg="add del">
          <ac:chgData name="Morato Rafet, Sergio (NIH/NCI) [F]" userId="9d54bc86-53f2-4fe5-9f0d-9aa6f5ed8ff3" providerId="ADAL" clId="{901AE3D5-BA30-4272-A0BE-22B23A50B220}" dt="2023-02-03T17:31:44.876" v="456" actId="21"/>
          <ac:picMkLst>
            <pc:docMk/>
            <pc:sldMk cId="0" sldId="256"/>
            <ac:picMk id="1051" creationId="{0A2C5AAB-0D1C-0173-F53B-CB2E1F3DFC73}"/>
          </ac:picMkLst>
        </pc:picChg>
        <pc:picChg chg="add del mod">
          <ac:chgData name="Morato Rafet, Sergio (NIH/NCI) [F]" userId="9d54bc86-53f2-4fe5-9f0d-9aa6f5ed8ff3" providerId="ADAL" clId="{901AE3D5-BA30-4272-A0BE-22B23A50B220}" dt="2023-02-03T17:31:55.573" v="458"/>
          <ac:picMkLst>
            <pc:docMk/>
            <pc:sldMk cId="0" sldId="256"/>
            <ac:picMk id="1052" creationId="{A17024A4-BFC3-4C74-7D12-312E72938DFF}"/>
          </ac:picMkLst>
        </pc:picChg>
      </pc:sldChg>
      <pc:sldMasterChg chg="addSp delSp modSp mod">
        <pc:chgData name="Morato Rafet, Sergio (NIH/NCI) [F]" userId="9d54bc86-53f2-4fe5-9f0d-9aa6f5ed8ff3" providerId="ADAL" clId="{901AE3D5-BA30-4272-A0BE-22B23A50B220}" dt="2023-02-03T17:11:04.578" v="154" actId="1076"/>
        <pc:sldMasterMkLst>
          <pc:docMk/>
          <pc:sldMasterMk cId="0" sldId="2147483649"/>
        </pc:sldMasterMkLst>
        <pc:spChg chg="add del mod">
          <ac:chgData name="Morato Rafet, Sergio (NIH/NCI) [F]" userId="9d54bc86-53f2-4fe5-9f0d-9aa6f5ed8ff3" providerId="ADAL" clId="{901AE3D5-BA30-4272-A0BE-22B23A50B220}" dt="2023-02-03T17:02:23.930" v="4" actId="478"/>
          <ac:spMkLst>
            <pc:docMk/>
            <pc:sldMasterMk cId="0" sldId="2147483649"/>
            <ac:spMk id="2" creationId="{61D16FC1-CD77-3986-5F11-B861CD2DFE35}"/>
          </ac:spMkLst>
        </pc:spChg>
        <pc:picChg chg="add mod">
          <ac:chgData name="Morato Rafet, Sergio (NIH/NCI) [F]" userId="9d54bc86-53f2-4fe5-9f0d-9aa6f5ed8ff3" providerId="ADAL" clId="{901AE3D5-BA30-4272-A0BE-22B23A50B220}" dt="2023-02-03T17:04:47.060" v="75" actId="1076"/>
          <ac:picMkLst>
            <pc:docMk/>
            <pc:sldMasterMk cId="0" sldId="2147483649"/>
            <ac:picMk id="5" creationId="{BCC8EFFA-17D2-48C1-A9CE-16F028595D26}"/>
          </ac:picMkLst>
        </pc:picChg>
        <pc:picChg chg="del">
          <ac:chgData name="Morato Rafet, Sergio (NIH/NCI) [F]" userId="9d54bc86-53f2-4fe5-9f0d-9aa6f5ed8ff3" providerId="ADAL" clId="{901AE3D5-BA30-4272-A0BE-22B23A50B220}" dt="2023-02-03T17:10:13.058" v="150" actId="478"/>
          <ac:picMkLst>
            <pc:docMk/>
            <pc:sldMasterMk cId="0" sldId="2147483649"/>
            <ac:picMk id="9" creationId="{57DB35D1-C581-464C-819E-F2FBDDE15020}"/>
          </ac:picMkLst>
        </pc:picChg>
        <pc:picChg chg="del mod">
          <ac:chgData name="Morato Rafet, Sergio (NIH/NCI) [F]" userId="9d54bc86-53f2-4fe5-9f0d-9aa6f5ed8ff3" providerId="ADAL" clId="{901AE3D5-BA30-4272-A0BE-22B23A50B220}" dt="2023-02-03T17:03:37.619" v="70" actId="478"/>
          <ac:picMkLst>
            <pc:docMk/>
            <pc:sldMasterMk cId="0" sldId="2147483649"/>
            <ac:picMk id="11" creationId="{62B0D1BC-6C87-4F00-B041-9E82B23537BD}"/>
          </ac:picMkLst>
        </pc:picChg>
        <pc:cxnChg chg="add mod">
          <ac:chgData name="Morato Rafet, Sergio (NIH/NCI) [F]" userId="9d54bc86-53f2-4fe5-9f0d-9aa6f5ed8ff3" providerId="ADAL" clId="{901AE3D5-BA30-4272-A0BE-22B23A50B220}" dt="2023-02-03T17:09:39.298" v="149" actId="208"/>
          <ac:cxnSpMkLst>
            <pc:docMk/>
            <pc:sldMasterMk cId="0" sldId="2147483649"/>
            <ac:cxnSpMk id="4" creationId="{C5EFDE1F-741A-A70D-67C1-C8B1F935F19D}"/>
          </ac:cxnSpMkLst>
        </pc:cxnChg>
        <pc:cxnChg chg="add mod">
          <ac:chgData name="Morato Rafet, Sergio (NIH/NCI) [F]" userId="9d54bc86-53f2-4fe5-9f0d-9aa6f5ed8ff3" providerId="ADAL" clId="{901AE3D5-BA30-4272-A0BE-22B23A50B220}" dt="2023-02-03T17:11:04.578" v="154" actId="1076"/>
          <ac:cxnSpMkLst>
            <pc:docMk/>
            <pc:sldMasterMk cId="0" sldId="2147483649"/>
            <ac:cxnSpMk id="6" creationId="{18E16633-7AF0-733D-2E7F-B97A67F570EC}"/>
          </ac:cxnSpMkLst>
        </pc:cxnChg>
      </pc:sldMasterChg>
    </pc:docChg>
  </pc:docChgLst>
</pc:chgInfo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422-4645-95EC-CF25ED98EE0E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422-4645-95EC-CF25ED98EE0E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3.4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422-4645-95EC-CF25ED98EE0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0398080"/>
        <c:axId val="97186944"/>
      </c:barChart>
      <c:catAx>
        <c:axId val="9039808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97186944"/>
        <c:crosses val="autoZero"/>
        <c:auto val="1"/>
        <c:lblAlgn val="ctr"/>
        <c:lblOffset val="100"/>
        <c:noMultiLvlLbl val="0"/>
      </c:catAx>
      <c:valAx>
        <c:axId val="9718694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90398080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s-ES" dirty="0"/>
          </a:p>
        </p:txBody>
      </p:sp>
      <p:sp>
        <p:nvSpPr>
          <p:cNvPr id="16" name="Google Shape;1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Title and Content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>
            <a:alpha val="70980"/>
          </a:schemeClr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C5EFDE1F-741A-A70D-67C1-C8B1F935F19D}"/>
              </a:ext>
            </a:extLst>
          </p:cNvPr>
          <p:cNvCxnSpPr/>
          <p:nvPr userDrawn="1"/>
        </p:nvCxnSpPr>
        <p:spPr>
          <a:xfrm>
            <a:off x="-3" y="4452207"/>
            <a:ext cx="43219688" cy="0"/>
          </a:xfrm>
          <a:prstGeom prst="line">
            <a:avLst/>
          </a:prstGeom>
          <a:ln w="190500">
            <a:solidFill>
              <a:srgbClr val="175CA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>
            <a:extLst>
              <a:ext uri="{FF2B5EF4-FFF2-40B4-BE49-F238E27FC236}">
                <a16:creationId xmlns:a16="http://schemas.microsoft.com/office/drawing/2014/main" id="{BCC8EFFA-17D2-48C1-A9CE-16F028595D26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30779" y="469347"/>
            <a:ext cx="6234544" cy="3816605"/>
          </a:xfrm>
          <a:prstGeom prst="rect">
            <a:avLst/>
          </a:prstGeom>
        </p:spPr>
      </p:pic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18E16633-7AF0-733D-2E7F-B97A67F570EC}"/>
              </a:ext>
            </a:extLst>
          </p:cNvPr>
          <p:cNvCxnSpPr/>
          <p:nvPr userDrawn="1"/>
        </p:nvCxnSpPr>
        <p:spPr>
          <a:xfrm>
            <a:off x="0" y="24237823"/>
            <a:ext cx="43219688" cy="0"/>
          </a:xfrm>
          <a:prstGeom prst="line">
            <a:avLst/>
          </a:prstGeom>
          <a:ln w="190500">
            <a:solidFill>
              <a:srgbClr val="175CA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1.xml"/><Relationship Id="rId5" Type="http://schemas.openxmlformats.org/officeDocument/2006/relationships/image" Target="../media/image4.jp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ext Box 2">
            <a:extLst>
              <a:ext uri="{FF2B5EF4-FFF2-40B4-BE49-F238E27FC236}">
                <a16:creationId xmlns:a16="http://schemas.microsoft.com/office/drawing/2014/main" id="{6EC49167-E873-4055-AAC4-0B331DF4A3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21672" y="545357"/>
            <a:ext cx="26530995" cy="1738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tx1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6600" b="1" dirty="0">
                <a:solidFill>
                  <a:srgbClr val="545454"/>
                </a:solidFill>
                <a:latin typeface="+mn-lt"/>
              </a:rPr>
              <a:t>Replace This Text With Your Complete Title, The Same as Your Submitted Abstract</a:t>
            </a:r>
          </a:p>
        </p:txBody>
      </p:sp>
      <p:sp>
        <p:nvSpPr>
          <p:cNvPr id="32" name="Text Box 40">
            <a:extLst>
              <a:ext uri="{FF2B5EF4-FFF2-40B4-BE49-F238E27FC236}">
                <a16:creationId xmlns:a16="http://schemas.microsoft.com/office/drawing/2014/main" id="{7B810CBB-65D3-4D5F-A595-2BEC0F1E85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53916" y="2710648"/>
            <a:ext cx="24175423" cy="1543383"/>
          </a:xfrm>
          <a:prstGeom prst="rect">
            <a:avLst/>
          </a:prstGeom>
          <a:noFill/>
          <a:ln>
            <a:noFill/>
          </a:ln>
          <a:effectLst/>
        </p:spPr>
        <p:txBody>
          <a:bodyPr lIns="0" tIns="0" rIns="0" bIns="0"/>
          <a:lstStyle>
            <a:lvl1pPr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3600" dirty="0">
                <a:solidFill>
                  <a:srgbClr val="545454"/>
                </a:solidFill>
                <a:latin typeface="+mn-lt"/>
              </a:rPr>
              <a:t>John Smith, MD</a:t>
            </a:r>
            <a:r>
              <a:rPr lang="en-US" sz="3600" baseline="30000" dirty="0">
                <a:solidFill>
                  <a:srgbClr val="545454"/>
                </a:solidFill>
                <a:latin typeface="+mn-lt"/>
              </a:rPr>
              <a:t>1</a:t>
            </a:r>
            <a:r>
              <a:rPr lang="en-US" sz="3600" dirty="0">
                <a:solidFill>
                  <a:srgbClr val="545454"/>
                </a:solidFill>
                <a:latin typeface="+mn-lt"/>
              </a:rPr>
              <a:t>; Jane Doe, PhD</a:t>
            </a:r>
            <a:r>
              <a:rPr lang="en-US" sz="3600" baseline="30000" dirty="0">
                <a:solidFill>
                  <a:srgbClr val="545454"/>
                </a:solidFill>
                <a:latin typeface="+mn-lt"/>
              </a:rPr>
              <a:t>2</a:t>
            </a:r>
            <a:r>
              <a:rPr lang="en-US" sz="3600" dirty="0">
                <a:solidFill>
                  <a:srgbClr val="545454"/>
                </a:solidFill>
                <a:latin typeface="+mn-lt"/>
              </a:rPr>
              <a:t>; Frederick Jones, MD, PhD</a:t>
            </a:r>
            <a:r>
              <a:rPr lang="en-US" sz="3600" baseline="30000" dirty="0">
                <a:solidFill>
                  <a:srgbClr val="545454"/>
                </a:solidFill>
                <a:latin typeface="+mn-lt"/>
              </a:rPr>
              <a:t>1,2</a:t>
            </a:r>
          </a:p>
          <a:p>
            <a:pPr algn="ctr" eaLnBrk="1" hangingPunct="1"/>
            <a:r>
              <a:rPr lang="en-US" sz="3600" baseline="30000" dirty="0">
                <a:solidFill>
                  <a:srgbClr val="545454"/>
                </a:solidFill>
                <a:latin typeface="+mn-lt"/>
              </a:rPr>
              <a:t>1</a:t>
            </a:r>
            <a:r>
              <a:rPr lang="en-US" sz="3600" dirty="0">
                <a:solidFill>
                  <a:srgbClr val="545454"/>
                </a:solidFill>
                <a:latin typeface="+mn-lt"/>
              </a:rPr>
              <a:t>University of Affiliation, </a:t>
            </a:r>
            <a:r>
              <a:rPr lang="en-US" sz="3600" baseline="30000" dirty="0">
                <a:solidFill>
                  <a:srgbClr val="545454"/>
                </a:solidFill>
                <a:latin typeface="+mn-lt"/>
              </a:rPr>
              <a:t>2</a:t>
            </a:r>
            <a:r>
              <a:rPr lang="en-US" sz="3600" dirty="0">
                <a:solidFill>
                  <a:srgbClr val="545454"/>
                </a:solidFill>
                <a:latin typeface="+mn-lt"/>
              </a:rPr>
              <a:t>Medical Center of Affiliation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63CD2527-EA54-4FB0-E7F0-9D01A448D1CF}"/>
              </a:ext>
            </a:extLst>
          </p:cNvPr>
          <p:cNvGrpSpPr/>
          <p:nvPr/>
        </p:nvGrpSpPr>
        <p:grpSpPr>
          <a:xfrm>
            <a:off x="37693069" y="1605859"/>
            <a:ext cx="4056611" cy="2475838"/>
            <a:chOff x="27731258" y="2451870"/>
            <a:chExt cx="3358341" cy="2049669"/>
          </a:xfrm>
        </p:grpSpPr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7C2A68E6-0654-A9A0-384E-BADC689A457D}"/>
                </a:ext>
              </a:extLst>
            </p:cNvPr>
            <p:cNvSpPr txBox="1"/>
            <p:nvPr/>
          </p:nvSpPr>
          <p:spPr>
            <a:xfrm>
              <a:off x="28136598" y="3071170"/>
              <a:ext cx="2547659" cy="7643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 sz="1800" b="1" dirty="0"/>
                <a:t>REPLACE THIS BOX WITH </a:t>
              </a:r>
            </a:p>
            <a:p>
              <a:pPr algn="ctr"/>
              <a:r>
                <a:rPr lang="es-ES" sz="1800" b="1" dirty="0"/>
                <a:t>YOUR ORGANIZATION´S</a:t>
              </a:r>
            </a:p>
            <a:p>
              <a:pPr algn="ctr"/>
              <a:r>
                <a:rPr lang="es-ES" sz="1800" b="1" dirty="0"/>
                <a:t>HIGH RESOLUTION LOGO</a:t>
              </a:r>
              <a:endParaRPr lang="en-US" sz="1800" b="1" dirty="0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4C007241-00F8-031E-B2FC-E4EE73494EDF}"/>
                </a:ext>
              </a:extLst>
            </p:cNvPr>
            <p:cNvSpPr/>
            <p:nvPr/>
          </p:nvSpPr>
          <p:spPr>
            <a:xfrm>
              <a:off x="27731258" y="2451870"/>
              <a:ext cx="3358341" cy="204966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テキスト ボックス 3">
            <a:extLst>
              <a:ext uri="{FF2B5EF4-FFF2-40B4-BE49-F238E27FC236}">
                <a16:creationId xmlns:a16="http://schemas.microsoft.com/office/drawing/2014/main" id="{DE0AA1D1-70C5-E7A7-BC11-AC1B7DA8B223}"/>
              </a:ext>
            </a:extLst>
          </p:cNvPr>
          <p:cNvSpPr txBox="1"/>
          <p:nvPr/>
        </p:nvSpPr>
        <p:spPr>
          <a:xfrm>
            <a:off x="40036577" y="447473"/>
            <a:ext cx="1449436" cy="707886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4000" dirty="0" err="1"/>
              <a:t>No.XX</a:t>
            </a:r>
            <a:endParaRPr kumimoji="1" lang="ja-JP" altLang="en-US" sz="4000" dirty="0"/>
          </a:p>
        </p:txBody>
      </p:sp>
      <p:pic>
        <p:nvPicPr>
          <p:cNvPr id="82" name="Picture 178" descr="Picture1">
            <a:extLst>
              <a:ext uri="{FF2B5EF4-FFF2-40B4-BE49-F238E27FC236}">
                <a16:creationId xmlns:a16="http://schemas.microsoft.com/office/drawing/2014/main" id="{4A77A0E4-5699-E17E-A50C-88F8BD001FB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20073" y="12461400"/>
            <a:ext cx="3511296" cy="2926080"/>
          </a:xfrm>
          <a:prstGeom prst="rect">
            <a:avLst/>
          </a:prstGeom>
          <a:noFill/>
          <a:ln w="9525">
            <a:solidFill>
              <a:schemeClr val="tx2">
                <a:lumMod val="50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5" name="Picture 179" descr="Picture2">
            <a:extLst>
              <a:ext uri="{FF2B5EF4-FFF2-40B4-BE49-F238E27FC236}">
                <a16:creationId xmlns:a16="http://schemas.microsoft.com/office/drawing/2014/main" id="{EBAE9512-E84F-CE8D-037D-A0509525B5A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08025" y="12461400"/>
            <a:ext cx="3511296" cy="2926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6" name="Text Box 180">
            <a:extLst>
              <a:ext uri="{FF2B5EF4-FFF2-40B4-BE49-F238E27FC236}">
                <a16:creationId xmlns:a16="http://schemas.microsoft.com/office/drawing/2014/main" id="{32A7CBF4-A43E-2B63-12F7-BECF02E4A6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96273" y="15509400"/>
            <a:ext cx="3282437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000" b="1" dirty="0">
                <a:latin typeface="Calibri" pitchFamily="34" charset="0"/>
              </a:rPr>
              <a:t>Figure 1.</a:t>
            </a:r>
            <a:r>
              <a:rPr lang="en-US" sz="2000" dirty="0">
                <a:latin typeface="Calibri" pitchFamily="34" charset="0"/>
              </a:rPr>
              <a:t> Label in 20pt Calibri.</a:t>
            </a:r>
          </a:p>
        </p:txBody>
      </p:sp>
      <p:sp>
        <p:nvSpPr>
          <p:cNvPr id="87" name="Text Box 181">
            <a:extLst>
              <a:ext uri="{FF2B5EF4-FFF2-40B4-BE49-F238E27FC236}">
                <a16:creationId xmlns:a16="http://schemas.microsoft.com/office/drawing/2014/main" id="{992514AD-F19E-B090-511C-4381B19AB9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287273" y="15509400"/>
            <a:ext cx="3282437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000" b="1" dirty="0">
                <a:latin typeface="Calibri" pitchFamily="34" charset="0"/>
              </a:rPr>
              <a:t>Figure 2.</a:t>
            </a:r>
            <a:r>
              <a:rPr lang="en-US" sz="2000" dirty="0">
                <a:latin typeface="Calibri" pitchFamily="34" charset="0"/>
              </a:rPr>
              <a:t> Label in 20pt Calibri.</a:t>
            </a:r>
          </a:p>
        </p:txBody>
      </p:sp>
      <p:pic>
        <p:nvPicPr>
          <p:cNvPr id="88" name="Picture 87">
            <a:extLst>
              <a:ext uri="{FF2B5EF4-FFF2-40B4-BE49-F238E27FC236}">
                <a16:creationId xmlns:a16="http://schemas.microsoft.com/office/drawing/2014/main" id="{900E8EC5-1BED-478C-D74E-108EE06FA046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0125"/>
          <a:stretch/>
        </p:blipFill>
        <p:spPr>
          <a:xfrm>
            <a:off x="24395977" y="12461400"/>
            <a:ext cx="3511296" cy="2926080"/>
          </a:xfrm>
          <a:prstGeom prst="rect">
            <a:avLst/>
          </a:prstGeom>
          <a:ln>
            <a:solidFill>
              <a:schemeClr val="tx2">
                <a:lumMod val="50000"/>
              </a:schemeClr>
            </a:solidFill>
          </a:ln>
        </p:spPr>
      </p:pic>
      <p:sp>
        <p:nvSpPr>
          <p:cNvPr id="92" name="Text Box 181">
            <a:extLst>
              <a:ext uri="{FF2B5EF4-FFF2-40B4-BE49-F238E27FC236}">
                <a16:creationId xmlns:a16="http://schemas.microsoft.com/office/drawing/2014/main" id="{A710A01A-60F4-97E8-AA10-7805600779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466684" y="15509400"/>
            <a:ext cx="3282437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000" b="1" dirty="0">
                <a:latin typeface="Calibri" pitchFamily="34" charset="0"/>
              </a:rPr>
              <a:t>Figure 3.</a:t>
            </a:r>
            <a:r>
              <a:rPr lang="en-US" sz="2000" dirty="0">
                <a:latin typeface="Calibri" pitchFamily="34" charset="0"/>
              </a:rPr>
              <a:t> Label in 20pt Calibri.</a:t>
            </a:r>
          </a:p>
        </p:txBody>
      </p:sp>
      <p:sp>
        <p:nvSpPr>
          <p:cNvPr id="93" name="Text Box 189">
            <a:extLst>
              <a:ext uri="{FF2B5EF4-FFF2-40B4-BE49-F238E27FC236}">
                <a16:creationId xmlns:a16="http://schemas.microsoft.com/office/drawing/2014/main" id="{03DADC59-CEB9-4CF5-50D9-5AE507E0FB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9794" y="5870641"/>
            <a:ext cx="14090603" cy="4801314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>
                <a:lumMod val="75000"/>
              </a:schemeClr>
            </a:solidFill>
          </a:ln>
          <a:effectLst/>
        </p:spPr>
        <p:txBody>
          <a:bodyPr wrap="square" lIns="182880" tIns="182880" rIns="182880" bIns="182880"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sz="3200" dirty="0">
                <a:latin typeface="Calibri" pitchFamily="34" charset="0"/>
              </a:rPr>
              <a:t>Click here to insert your Abstract text. Type it in or copy and paste from your Word document or other source.</a:t>
            </a:r>
          </a:p>
          <a:p>
            <a:pPr algn="just" eaLnBrk="1" hangingPunct="1"/>
            <a:endParaRPr lang="en-US" sz="3200" dirty="0">
              <a:latin typeface="Calibri" pitchFamily="34" charset="0"/>
            </a:endParaRPr>
          </a:p>
          <a:p>
            <a:pPr algn="just" eaLnBrk="1" hangingPunct="1"/>
            <a:r>
              <a:rPr lang="en-US" sz="3200" dirty="0">
                <a:latin typeface="Calibri" pitchFamily="34" charset="0"/>
              </a:rPr>
              <a:t>This text box will automatically re-size to your text. To turn off that feature, right click inside this box and go to </a:t>
            </a:r>
            <a:r>
              <a:rPr lang="en-US" sz="3200" b="1" dirty="0">
                <a:latin typeface="Calibri" pitchFamily="34" charset="0"/>
              </a:rPr>
              <a:t>Format Shape, Text Box, Autofit</a:t>
            </a:r>
            <a:r>
              <a:rPr lang="en-US" sz="3200" dirty="0">
                <a:latin typeface="Calibri" pitchFamily="34" charset="0"/>
              </a:rPr>
              <a:t>, and select the “Do Not Autofit” radio button.</a:t>
            </a:r>
          </a:p>
          <a:p>
            <a:pPr algn="just" eaLnBrk="1" hangingPunct="1"/>
            <a:endParaRPr lang="en-US" sz="3200" dirty="0">
              <a:latin typeface="Calibri" pitchFamily="34" charset="0"/>
            </a:endParaRPr>
          </a:p>
          <a:p>
            <a:pPr algn="just" eaLnBrk="1" hangingPunct="1"/>
            <a:r>
              <a:rPr lang="en-US" sz="3200" dirty="0">
                <a:latin typeface="Calibri" pitchFamily="34" charset="0"/>
              </a:rPr>
              <a:t>To change the font style of this text box: Click on the border once to highlight the entire text box, then select a different font or font size that suits you.</a:t>
            </a:r>
          </a:p>
        </p:txBody>
      </p:sp>
      <p:sp>
        <p:nvSpPr>
          <p:cNvPr id="94" name="Rectangle 93">
            <a:extLst>
              <a:ext uri="{FF2B5EF4-FFF2-40B4-BE49-F238E27FC236}">
                <a16:creationId xmlns:a16="http://schemas.microsoft.com/office/drawing/2014/main" id="{B7CBFEFA-6239-B187-92E5-EBC33FC578F4}"/>
              </a:ext>
            </a:extLst>
          </p:cNvPr>
          <p:cNvSpPr/>
          <p:nvPr/>
        </p:nvSpPr>
        <p:spPr>
          <a:xfrm>
            <a:off x="439794" y="4886574"/>
            <a:ext cx="14090603" cy="1015663"/>
          </a:xfrm>
          <a:prstGeom prst="rect">
            <a:avLst/>
          </a:prstGeom>
          <a:solidFill>
            <a:srgbClr val="175CA4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US" sz="6000" b="1" dirty="0">
                <a:solidFill>
                  <a:srgbClr val="FFFFFF"/>
                </a:solidFill>
              </a:rPr>
              <a:t>Abstract</a:t>
            </a:r>
          </a:p>
        </p:txBody>
      </p:sp>
      <p:sp>
        <p:nvSpPr>
          <p:cNvPr id="95" name="Rectangle 94">
            <a:extLst>
              <a:ext uri="{FF2B5EF4-FFF2-40B4-BE49-F238E27FC236}">
                <a16:creationId xmlns:a16="http://schemas.microsoft.com/office/drawing/2014/main" id="{210733BC-03CE-597D-EA96-152D057A28E6}"/>
              </a:ext>
            </a:extLst>
          </p:cNvPr>
          <p:cNvSpPr/>
          <p:nvPr/>
        </p:nvSpPr>
        <p:spPr>
          <a:xfrm>
            <a:off x="357197" y="11190456"/>
            <a:ext cx="14173200" cy="1015663"/>
          </a:xfrm>
          <a:prstGeom prst="rect">
            <a:avLst/>
          </a:prstGeom>
          <a:solidFill>
            <a:srgbClr val="175CA4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algn="ctr"/>
            <a:r>
              <a:rPr lang="en-US" sz="6000" b="1" dirty="0">
                <a:solidFill>
                  <a:srgbClr val="FFFFFF"/>
                </a:solidFill>
              </a:rPr>
              <a:t>Introduction</a:t>
            </a:r>
          </a:p>
        </p:txBody>
      </p:sp>
      <p:sp>
        <p:nvSpPr>
          <p:cNvPr id="1024" name="Text Box 190">
            <a:extLst>
              <a:ext uri="{FF2B5EF4-FFF2-40B4-BE49-F238E27FC236}">
                <a16:creationId xmlns:a16="http://schemas.microsoft.com/office/drawing/2014/main" id="{E3320BEF-CCFF-371F-09D0-4336F94FB6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7197" y="12155487"/>
            <a:ext cx="14173200" cy="5293757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>
                <a:lumMod val="75000"/>
              </a:schemeClr>
            </a:solidFill>
          </a:ln>
          <a:effectLst/>
        </p:spPr>
        <p:txBody>
          <a:bodyPr wrap="square" lIns="182880" tIns="182880" rIns="182880" bIns="182880"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sz="3200" dirty="0">
                <a:latin typeface="Calibri" pitchFamily="34" charset="0"/>
              </a:rPr>
              <a:t>Click here to insert your Introduction text. Type it in or copy and paste from your Word document or other source.</a:t>
            </a:r>
          </a:p>
          <a:p>
            <a:pPr algn="just" eaLnBrk="1" hangingPunct="1"/>
            <a:endParaRPr lang="en-US" sz="3200" dirty="0">
              <a:latin typeface="Calibri" pitchFamily="34" charset="0"/>
            </a:endParaRPr>
          </a:p>
          <a:p>
            <a:pPr algn="just" eaLnBrk="1" hangingPunct="1"/>
            <a:r>
              <a:rPr lang="en-US" sz="3200" dirty="0">
                <a:latin typeface="Calibri" pitchFamily="34" charset="0"/>
              </a:rPr>
              <a:t>This text box will automatically re-size to your text. To turn off that feature, right click inside this box and go to </a:t>
            </a:r>
            <a:r>
              <a:rPr lang="en-US" sz="3200" b="1" dirty="0">
                <a:latin typeface="Calibri" pitchFamily="34" charset="0"/>
              </a:rPr>
              <a:t>Format Shape, Text Box, Autofit</a:t>
            </a:r>
            <a:r>
              <a:rPr lang="en-US" sz="3200" dirty="0">
                <a:latin typeface="Calibri" pitchFamily="34" charset="0"/>
              </a:rPr>
              <a:t>, and select the “Do Not Autofit” radio button.</a:t>
            </a:r>
          </a:p>
          <a:p>
            <a:pPr algn="just" eaLnBrk="1" hangingPunct="1"/>
            <a:endParaRPr lang="en-US" sz="3200" dirty="0">
              <a:latin typeface="Calibri" pitchFamily="34" charset="0"/>
            </a:endParaRPr>
          </a:p>
          <a:p>
            <a:pPr algn="just" eaLnBrk="1" hangingPunct="1"/>
            <a:r>
              <a:rPr lang="en-US" sz="3200" dirty="0">
                <a:latin typeface="Calibri" pitchFamily="34" charset="0"/>
              </a:rPr>
              <a:t>To change the font style of this text box: Click on the border once to highlight the entire text box, then select a different font or font size that suits you. </a:t>
            </a:r>
          </a:p>
          <a:p>
            <a:pPr algn="just" eaLnBrk="1" hangingPunct="1"/>
            <a:endParaRPr lang="en-US" sz="3200" dirty="0">
              <a:latin typeface="Calibri" pitchFamily="34" charset="0"/>
            </a:endParaRPr>
          </a:p>
        </p:txBody>
      </p:sp>
      <p:sp>
        <p:nvSpPr>
          <p:cNvPr id="1025" name="Text Box 192">
            <a:extLst>
              <a:ext uri="{FF2B5EF4-FFF2-40B4-BE49-F238E27FC236}">
                <a16:creationId xmlns:a16="http://schemas.microsoft.com/office/drawing/2014/main" id="{495629DE-A393-7378-B433-5D2807E2F8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840113" y="5880036"/>
            <a:ext cx="14173200" cy="6278642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>
                <a:lumMod val="75000"/>
              </a:schemeClr>
            </a:solidFill>
          </a:ln>
          <a:effectLst/>
        </p:spPr>
        <p:txBody>
          <a:bodyPr lIns="182880" tIns="182880" rIns="182880" bIns="182880"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sz="3200" dirty="0">
                <a:latin typeface="Calibri" pitchFamily="34" charset="0"/>
              </a:rPr>
              <a:t>Click here to insert your Methods and Materials text. Type it in or copy and paste from your Word document or other source.</a:t>
            </a:r>
          </a:p>
          <a:p>
            <a:pPr algn="just" eaLnBrk="1" hangingPunct="1"/>
            <a:endParaRPr lang="en-US" sz="3200" dirty="0">
              <a:latin typeface="Calibri" pitchFamily="34" charset="0"/>
            </a:endParaRPr>
          </a:p>
          <a:p>
            <a:pPr algn="just" eaLnBrk="1" hangingPunct="1"/>
            <a:r>
              <a:rPr lang="en-US" sz="3200" dirty="0">
                <a:latin typeface="Calibri" pitchFamily="34" charset="0"/>
              </a:rPr>
              <a:t>This text box will automatically re-size to your text. To turn off that feature, right click inside this box and go to </a:t>
            </a:r>
            <a:r>
              <a:rPr lang="en-US" sz="3200" b="1" dirty="0">
                <a:latin typeface="Calibri" pitchFamily="34" charset="0"/>
              </a:rPr>
              <a:t>Format Shape, Text Box, Autofit</a:t>
            </a:r>
            <a:r>
              <a:rPr lang="en-US" sz="3200" dirty="0">
                <a:latin typeface="Calibri" pitchFamily="34" charset="0"/>
              </a:rPr>
              <a:t>, and select the “Do Not Autofit” radio button.</a:t>
            </a:r>
          </a:p>
          <a:p>
            <a:pPr algn="just" eaLnBrk="1" hangingPunct="1"/>
            <a:endParaRPr lang="en-US" sz="3200" dirty="0">
              <a:latin typeface="Calibri" pitchFamily="34" charset="0"/>
            </a:endParaRPr>
          </a:p>
          <a:p>
            <a:pPr algn="just" eaLnBrk="1" hangingPunct="1"/>
            <a:r>
              <a:rPr lang="en-US" sz="3200" dirty="0">
                <a:latin typeface="Calibri" pitchFamily="34" charset="0"/>
              </a:rPr>
              <a:t>To change the font style of this text box: Click on the border once to highlight the entire text box, then select a different font or font size that suits you. </a:t>
            </a:r>
          </a:p>
          <a:p>
            <a:pPr algn="just" eaLnBrk="1" hangingPunct="1"/>
            <a:endParaRPr lang="en-US" sz="3200" dirty="0">
              <a:latin typeface="Calibri" pitchFamily="34" charset="0"/>
            </a:endParaRPr>
          </a:p>
          <a:p>
            <a:pPr algn="just" eaLnBrk="1" hangingPunct="1"/>
            <a:r>
              <a:rPr lang="en-US" sz="3200" dirty="0">
                <a:latin typeface="Calibri" pitchFamily="34" charset="0"/>
              </a:rPr>
              <a:t>Zoom out to 100% to preview what this will look like on your printed poster.</a:t>
            </a:r>
          </a:p>
          <a:p>
            <a:pPr algn="just" eaLnBrk="1" hangingPunct="1"/>
            <a:endParaRPr lang="en-US" sz="3200" dirty="0">
              <a:latin typeface="Calibri" pitchFamily="34" charset="0"/>
            </a:endParaRPr>
          </a:p>
        </p:txBody>
      </p:sp>
      <p:sp>
        <p:nvSpPr>
          <p:cNvPr id="1027" name="Rectangle 1026">
            <a:extLst>
              <a:ext uri="{FF2B5EF4-FFF2-40B4-BE49-F238E27FC236}">
                <a16:creationId xmlns:a16="http://schemas.microsoft.com/office/drawing/2014/main" id="{3DD5249F-4419-52E2-CC60-AEBDED89D57D}"/>
              </a:ext>
            </a:extLst>
          </p:cNvPr>
          <p:cNvSpPr/>
          <p:nvPr/>
        </p:nvSpPr>
        <p:spPr>
          <a:xfrm>
            <a:off x="14840113" y="4915005"/>
            <a:ext cx="14173200" cy="1015663"/>
          </a:xfrm>
          <a:prstGeom prst="rect">
            <a:avLst/>
          </a:prstGeom>
          <a:solidFill>
            <a:srgbClr val="175CA4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algn="ctr"/>
            <a:r>
              <a:rPr lang="en-US" sz="6000" b="1" dirty="0">
                <a:solidFill>
                  <a:srgbClr val="FFFFFF"/>
                </a:solidFill>
              </a:rPr>
              <a:t>Methods and Materials</a:t>
            </a:r>
          </a:p>
        </p:txBody>
      </p:sp>
      <p:graphicFrame>
        <p:nvGraphicFramePr>
          <p:cNvPr id="1029" name="Content Placeholder 114" descr="Sample table with 4 columns, 7 rows." title="Sample Table">
            <a:extLst>
              <a:ext uri="{FF2B5EF4-FFF2-40B4-BE49-F238E27FC236}">
                <a16:creationId xmlns:a16="http://schemas.microsoft.com/office/drawing/2014/main" id="{C4E24C6F-2C62-D82B-D9FD-AF4606A40BB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808969"/>
              </p:ext>
            </p:extLst>
          </p:nvPr>
        </p:nvGraphicFramePr>
        <p:xfrm>
          <a:off x="30757463" y="10235247"/>
          <a:ext cx="11156380" cy="29260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7890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890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8909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8909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31520">
                <a:tc>
                  <a:txBody>
                    <a:bodyPr/>
                    <a:lstStyle/>
                    <a:p>
                      <a:endParaRPr lang="en-US" sz="2500" dirty="0"/>
                    </a:p>
                  </a:txBody>
                  <a:tcPr marL="69176" marR="69176" marT="34588" marB="34588" anchor="ctr">
                    <a:solidFill>
                      <a:srgbClr val="AEAEA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dirty="0"/>
                        <a:t>Heading</a:t>
                      </a:r>
                    </a:p>
                  </a:txBody>
                  <a:tcPr marL="69176" marR="69176" marT="34588" marB="34588" anchor="ctr">
                    <a:solidFill>
                      <a:srgbClr val="AEAEA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dirty="0"/>
                        <a:t>Heading</a:t>
                      </a:r>
                    </a:p>
                  </a:txBody>
                  <a:tcPr marL="69176" marR="69176" marT="34588" marB="34588" anchor="ctr">
                    <a:solidFill>
                      <a:srgbClr val="AEAEA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dirty="0"/>
                        <a:t>Heading</a:t>
                      </a:r>
                    </a:p>
                  </a:txBody>
                  <a:tcPr marL="69176" marR="69176" marT="34588" marB="34588" anchor="ctr">
                    <a:solidFill>
                      <a:srgbClr val="AEAEA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1520">
                <a:tc>
                  <a:txBody>
                    <a:bodyPr/>
                    <a:lstStyle/>
                    <a:p>
                      <a:r>
                        <a:rPr lang="en-US" sz="2500" dirty="0"/>
                        <a:t>Item</a:t>
                      </a:r>
                    </a:p>
                  </a:txBody>
                  <a:tcPr marL="69176" marR="69176" marT="34588" marB="3458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dirty="0"/>
                        <a:t>800</a:t>
                      </a:r>
                    </a:p>
                  </a:txBody>
                  <a:tcPr marL="69176" marR="69176" marT="34588" marB="3458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dirty="0"/>
                        <a:t>790</a:t>
                      </a:r>
                    </a:p>
                  </a:txBody>
                  <a:tcPr marL="69176" marR="69176" marT="34588" marB="3458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dirty="0"/>
                        <a:t>4001</a:t>
                      </a:r>
                    </a:p>
                  </a:txBody>
                  <a:tcPr marL="69176" marR="69176" marT="34588" marB="34588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31520">
                <a:tc>
                  <a:txBody>
                    <a:bodyPr/>
                    <a:lstStyle/>
                    <a:p>
                      <a:r>
                        <a:rPr lang="en-US" sz="2500" dirty="0"/>
                        <a:t>Item</a:t>
                      </a:r>
                    </a:p>
                  </a:txBody>
                  <a:tcPr marL="69176" marR="69176" marT="34588" marB="3458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dirty="0"/>
                        <a:t>356</a:t>
                      </a:r>
                    </a:p>
                  </a:txBody>
                  <a:tcPr marL="69176" marR="69176" marT="34588" marB="3458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dirty="0"/>
                        <a:t>856</a:t>
                      </a:r>
                    </a:p>
                  </a:txBody>
                  <a:tcPr marL="69176" marR="69176" marT="34588" marB="3458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dirty="0"/>
                        <a:t>290</a:t>
                      </a:r>
                    </a:p>
                  </a:txBody>
                  <a:tcPr marL="69176" marR="69176" marT="34588" marB="34588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31520">
                <a:tc>
                  <a:txBody>
                    <a:bodyPr/>
                    <a:lstStyle/>
                    <a:p>
                      <a:r>
                        <a:rPr lang="en-US" sz="2500" dirty="0"/>
                        <a:t>Item</a:t>
                      </a:r>
                    </a:p>
                  </a:txBody>
                  <a:tcPr marL="69176" marR="69176" marT="34588" marB="3458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dirty="0"/>
                        <a:t>228</a:t>
                      </a:r>
                    </a:p>
                  </a:txBody>
                  <a:tcPr marL="69176" marR="69176" marT="34588" marB="3458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dirty="0"/>
                        <a:t>134</a:t>
                      </a:r>
                    </a:p>
                  </a:txBody>
                  <a:tcPr marL="69176" marR="69176" marT="34588" marB="3458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dirty="0"/>
                        <a:t>238</a:t>
                      </a:r>
                    </a:p>
                  </a:txBody>
                  <a:tcPr marL="69176" marR="69176" marT="34588" marB="34588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030" name="Text Box 180">
            <a:extLst>
              <a:ext uri="{FF2B5EF4-FFF2-40B4-BE49-F238E27FC236}">
                <a16:creationId xmlns:a16="http://schemas.microsoft.com/office/drawing/2014/main" id="{9C6E6459-F547-4E31-9CE2-08FAA5A263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129339" y="9623065"/>
            <a:ext cx="441262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2400" b="1" dirty="0">
                <a:latin typeface="Calibri" pitchFamily="34" charset="0"/>
              </a:rPr>
              <a:t>Table 1.</a:t>
            </a:r>
            <a:r>
              <a:rPr lang="en-US" sz="2400" dirty="0">
                <a:latin typeface="Calibri" pitchFamily="34" charset="0"/>
              </a:rPr>
              <a:t> Label in 24pt Calibri.</a:t>
            </a:r>
          </a:p>
        </p:txBody>
      </p:sp>
      <p:sp>
        <p:nvSpPr>
          <p:cNvPr id="1031" name="Text Box 194">
            <a:extLst>
              <a:ext uri="{FF2B5EF4-FFF2-40B4-BE49-F238E27FC236}">
                <a16:creationId xmlns:a16="http://schemas.microsoft.com/office/drawing/2014/main" id="{3073906F-9F6C-8E42-DF5F-4A22AD1801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840113" y="17112432"/>
            <a:ext cx="14173200" cy="6278642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>
                <a:lumMod val="75000"/>
              </a:schemeClr>
            </a:solidFill>
          </a:ln>
          <a:effectLst/>
        </p:spPr>
        <p:txBody>
          <a:bodyPr lIns="182880" tIns="182880" rIns="182880" bIns="182880"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sz="3200" dirty="0">
                <a:latin typeface="Calibri" pitchFamily="34" charset="0"/>
              </a:rPr>
              <a:t>Click here to insert your Results text. Type it in or copy and paste from your Word document or other source.</a:t>
            </a:r>
          </a:p>
          <a:p>
            <a:pPr algn="just" eaLnBrk="1" hangingPunct="1"/>
            <a:r>
              <a:rPr lang="en-US" sz="3200" dirty="0">
                <a:latin typeface="Calibri" pitchFamily="34" charset="0"/>
              </a:rPr>
              <a:t>This text box will automatically re-size to your text. To turn off that feature, right click inside this box and go to </a:t>
            </a:r>
            <a:r>
              <a:rPr lang="en-US" sz="3200" b="1" dirty="0">
                <a:latin typeface="Calibri" pitchFamily="34" charset="0"/>
              </a:rPr>
              <a:t>Format Shape, Text Box, Autofit</a:t>
            </a:r>
            <a:r>
              <a:rPr lang="en-US" sz="3200" dirty="0">
                <a:latin typeface="Calibri" pitchFamily="34" charset="0"/>
              </a:rPr>
              <a:t>, and select the “Do Not Autofit” radio button.</a:t>
            </a:r>
          </a:p>
          <a:p>
            <a:pPr algn="just" eaLnBrk="1" hangingPunct="1"/>
            <a:r>
              <a:rPr lang="en-US" sz="3200" dirty="0">
                <a:latin typeface="Calibri" pitchFamily="34" charset="0"/>
              </a:rPr>
              <a:t>`</a:t>
            </a:r>
          </a:p>
          <a:p>
            <a:pPr algn="just" eaLnBrk="1" hangingPunct="1"/>
            <a:r>
              <a:rPr lang="en-US" sz="3200" dirty="0">
                <a:latin typeface="Calibri" pitchFamily="34" charset="0"/>
              </a:rPr>
              <a:t>To change the font style of this text box: Click on the border once to highlight the entire text box, then select a different font or font size that suits you. </a:t>
            </a:r>
          </a:p>
          <a:p>
            <a:pPr algn="just" eaLnBrk="1" hangingPunct="1"/>
            <a:endParaRPr lang="en-US" sz="3200" dirty="0">
              <a:latin typeface="Calibri" pitchFamily="34" charset="0"/>
            </a:endParaRPr>
          </a:p>
          <a:p>
            <a:pPr algn="just" eaLnBrk="1" hangingPunct="1"/>
            <a:r>
              <a:rPr lang="en-US" sz="3200" dirty="0">
                <a:latin typeface="Calibri" pitchFamily="34" charset="0"/>
              </a:rPr>
              <a:t>Zoom out to 100% to preview what this will look like on your printed poster.</a:t>
            </a:r>
          </a:p>
          <a:p>
            <a:pPr algn="just" eaLnBrk="1" hangingPunct="1"/>
            <a:r>
              <a:rPr lang="en-US" sz="3200" dirty="0">
                <a:latin typeface="Calibri" pitchFamily="34" charset="0"/>
              </a:rPr>
              <a:t>Speaking of Results, yours will look better if you remember to run a spell-check on your poster! After you’ve added your content click on </a:t>
            </a:r>
            <a:r>
              <a:rPr lang="en-US" sz="3200" b="1" dirty="0">
                <a:latin typeface="Calibri" pitchFamily="34" charset="0"/>
              </a:rPr>
              <a:t>Review</a:t>
            </a:r>
            <a:r>
              <a:rPr lang="en-US" sz="3200" dirty="0">
                <a:latin typeface="Calibri" pitchFamily="34" charset="0"/>
              </a:rPr>
              <a:t>, </a:t>
            </a:r>
            <a:r>
              <a:rPr lang="en-US" sz="3200" b="1" dirty="0">
                <a:latin typeface="Calibri" pitchFamily="34" charset="0"/>
              </a:rPr>
              <a:t>Spelling</a:t>
            </a:r>
            <a:r>
              <a:rPr lang="en-US" sz="3200" dirty="0">
                <a:latin typeface="Calibri" pitchFamily="34" charset="0"/>
              </a:rPr>
              <a:t>, or press F7.</a:t>
            </a:r>
          </a:p>
        </p:txBody>
      </p:sp>
      <p:sp>
        <p:nvSpPr>
          <p:cNvPr id="1032" name="Rectangle 1031">
            <a:extLst>
              <a:ext uri="{FF2B5EF4-FFF2-40B4-BE49-F238E27FC236}">
                <a16:creationId xmlns:a16="http://schemas.microsoft.com/office/drawing/2014/main" id="{30218F0A-B8ED-6B0D-0AA2-8D0C41A4A604}"/>
              </a:ext>
            </a:extLst>
          </p:cNvPr>
          <p:cNvSpPr/>
          <p:nvPr/>
        </p:nvSpPr>
        <p:spPr>
          <a:xfrm>
            <a:off x="14840113" y="16198032"/>
            <a:ext cx="14173200" cy="914400"/>
          </a:xfrm>
          <a:prstGeom prst="rect">
            <a:avLst/>
          </a:prstGeom>
          <a:solidFill>
            <a:srgbClr val="175CA4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solidFill>
                  <a:srgbClr val="FFFFFF"/>
                </a:solidFill>
              </a:rPr>
              <a:t>Results</a:t>
            </a:r>
          </a:p>
        </p:txBody>
      </p:sp>
      <p:sp>
        <p:nvSpPr>
          <p:cNvPr id="1035" name="Text Box 193">
            <a:extLst>
              <a:ext uri="{FF2B5EF4-FFF2-40B4-BE49-F238E27FC236}">
                <a16:creationId xmlns:a16="http://schemas.microsoft.com/office/drawing/2014/main" id="{935A1FE7-2085-00EA-2E4C-FBEDD7F714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677520" y="20020537"/>
            <a:ext cx="13092800" cy="3323987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>
                <a:lumMod val="75000"/>
              </a:schemeClr>
            </a:solidFill>
          </a:ln>
          <a:effectLst/>
        </p:spPr>
        <p:txBody>
          <a:bodyPr wrap="square" lIns="182880" tIns="182880" rIns="182880" bIns="182880"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sz="3200" dirty="0">
                <a:latin typeface="Calibri" pitchFamily="34" charset="0"/>
              </a:rPr>
              <a:t>Click here to insert your Acknowledgements text. Type it in or copy and paste from your Word document or other source.</a:t>
            </a:r>
          </a:p>
          <a:p>
            <a:pPr algn="just" eaLnBrk="1" hangingPunct="1"/>
            <a:endParaRPr lang="en-US" sz="3200" dirty="0">
              <a:latin typeface="Calibri" pitchFamily="34" charset="0"/>
            </a:endParaRPr>
          </a:p>
          <a:p>
            <a:pPr algn="just" eaLnBrk="1" hangingPunct="1"/>
            <a:r>
              <a:rPr lang="en-US" sz="3200" dirty="0">
                <a:latin typeface="Calibri" pitchFamily="34" charset="0"/>
              </a:rPr>
              <a:t>This text box will automatically re-size to your text. To turn off that feature, right click inside this box and go to </a:t>
            </a:r>
            <a:r>
              <a:rPr lang="en-US" sz="3200" b="1" dirty="0">
                <a:latin typeface="Calibri" pitchFamily="34" charset="0"/>
              </a:rPr>
              <a:t>Format Shape, Text Box, Autofit</a:t>
            </a:r>
            <a:r>
              <a:rPr lang="en-US" sz="3200" dirty="0">
                <a:latin typeface="Calibri" pitchFamily="34" charset="0"/>
              </a:rPr>
              <a:t>, and select the “Do Not Autofit” radio button.</a:t>
            </a:r>
          </a:p>
        </p:txBody>
      </p:sp>
      <p:sp>
        <p:nvSpPr>
          <p:cNvPr id="1036" name="Rectangle 1035">
            <a:extLst>
              <a:ext uri="{FF2B5EF4-FFF2-40B4-BE49-F238E27FC236}">
                <a16:creationId xmlns:a16="http://schemas.microsoft.com/office/drawing/2014/main" id="{3B3789C7-AE05-D66E-E979-465AAAEF53E7}"/>
              </a:ext>
            </a:extLst>
          </p:cNvPr>
          <p:cNvSpPr/>
          <p:nvPr/>
        </p:nvSpPr>
        <p:spPr>
          <a:xfrm>
            <a:off x="29677520" y="19104994"/>
            <a:ext cx="13092800" cy="914400"/>
          </a:xfrm>
          <a:prstGeom prst="rect">
            <a:avLst/>
          </a:prstGeom>
          <a:solidFill>
            <a:srgbClr val="175CA4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solidFill>
                  <a:srgbClr val="FFFFFF"/>
                </a:solidFill>
              </a:rPr>
              <a:t>Acknowledgements</a:t>
            </a:r>
          </a:p>
        </p:txBody>
      </p:sp>
      <p:sp>
        <p:nvSpPr>
          <p:cNvPr id="1037" name="Rectangle 1036">
            <a:extLst>
              <a:ext uri="{FF2B5EF4-FFF2-40B4-BE49-F238E27FC236}">
                <a16:creationId xmlns:a16="http://schemas.microsoft.com/office/drawing/2014/main" id="{174702B7-A9DF-9CFB-64F8-13C659515CA7}"/>
              </a:ext>
            </a:extLst>
          </p:cNvPr>
          <p:cNvSpPr/>
          <p:nvPr/>
        </p:nvSpPr>
        <p:spPr>
          <a:xfrm>
            <a:off x="29446314" y="4900453"/>
            <a:ext cx="13539462" cy="967309"/>
          </a:xfrm>
          <a:prstGeom prst="rect">
            <a:avLst/>
          </a:prstGeom>
          <a:solidFill>
            <a:srgbClr val="175CA4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solidFill>
                  <a:srgbClr val="FFFFFF"/>
                </a:solidFill>
              </a:rPr>
              <a:t>Results</a:t>
            </a:r>
          </a:p>
        </p:txBody>
      </p:sp>
      <p:sp>
        <p:nvSpPr>
          <p:cNvPr id="1038" name="Text Box 194">
            <a:extLst>
              <a:ext uri="{FF2B5EF4-FFF2-40B4-BE49-F238E27FC236}">
                <a16:creationId xmlns:a16="http://schemas.microsoft.com/office/drawing/2014/main" id="{90D3BA24-2649-ED15-407D-9F6B361757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462063" y="5880036"/>
            <a:ext cx="13523713" cy="3323987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>
                <a:lumMod val="75000"/>
              </a:schemeClr>
            </a:solidFill>
          </a:ln>
          <a:effectLst/>
        </p:spPr>
        <p:txBody>
          <a:bodyPr wrap="square" lIns="182880" tIns="182880" rIns="182880" bIns="182880"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sz="3200" dirty="0">
                <a:latin typeface="Calibri" pitchFamily="34" charset="0"/>
              </a:rPr>
              <a:t>Click here to insert your Results text. Type it in or copy and paste from your Word document or other source.</a:t>
            </a:r>
          </a:p>
          <a:p>
            <a:pPr algn="just" eaLnBrk="1" hangingPunct="1"/>
            <a:endParaRPr lang="en-US" sz="3200" dirty="0">
              <a:latin typeface="Calibri" pitchFamily="34" charset="0"/>
            </a:endParaRPr>
          </a:p>
          <a:p>
            <a:pPr algn="just" eaLnBrk="1" hangingPunct="1"/>
            <a:r>
              <a:rPr lang="en-US" sz="3200" dirty="0">
                <a:latin typeface="Calibri" pitchFamily="34" charset="0"/>
              </a:rPr>
              <a:t>This text box will automatically re-size to your text. To turn off that feature, right click inside this box and go to </a:t>
            </a:r>
            <a:r>
              <a:rPr lang="en-US" sz="3200" b="1" dirty="0">
                <a:latin typeface="Calibri" pitchFamily="34" charset="0"/>
              </a:rPr>
              <a:t>Format Shape, Text Box, Autofit</a:t>
            </a:r>
            <a:r>
              <a:rPr lang="en-US" sz="3200" dirty="0">
                <a:latin typeface="Calibri" pitchFamily="34" charset="0"/>
              </a:rPr>
              <a:t>, and select the “Do Not Autofit” radio button.</a:t>
            </a:r>
          </a:p>
        </p:txBody>
      </p:sp>
      <p:sp>
        <p:nvSpPr>
          <p:cNvPr id="1056" name="Text Box 193">
            <a:extLst>
              <a:ext uri="{FF2B5EF4-FFF2-40B4-BE49-F238E27FC236}">
                <a16:creationId xmlns:a16="http://schemas.microsoft.com/office/drawing/2014/main" id="{FD5E3D53-D7AD-29B2-F60E-76D9C76ECC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669645" y="14993238"/>
            <a:ext cx="13092800" cy="3323987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>
                <a:lumMod val="75000"/>
              </a:schemeClr>
            </a:solidFill>
          </a:ln>
          <a:effectLst/>
        </p:spPr>
        <p:txBody>
          <a:bodyPr wrap="square" lIns="182880" tIns="182880" rIns="182880" bIns="182880"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sz="3200" dirty="0">
                <a:latin typeface="Calibri" pitchFamily="34" charset="0"/>
              </a:rPr>
              <a:t>Click here to insert your Conclusions text. Type it in or copy and paste from your Word document or other source.</a:t>
            </a:r>
          </a:p>
          <a:p>
            <a:pPr algn="just" eaLnBrk="1" hangingPunct="1"/>
            <a:endParaRPr lang="en-US" sz="3200" dirty="0">
              <a:latin typeface="Calibri" pitchFamily="34" charset="0"/>
            </a:endParaRPr>
          </a:p>
          <a:p>
            <a:pPr algn="just" eaLnBrk="1" hangingPunct="1"/>
            <a:r>
              <a:rPr lang="en-US" sz="3200" dirty="0">
                <a:latin typeface="Calibri" pitchFamily="34" charset="0"/>
              </a:rPr>
              <a:t>This text box will automatically re-size to your text. To turn off that feature, right click inside this box and go to </a:t>
            </a:r>
            <a:r>
              <a:rPr lang="en-US" sz="3200" b="1" dirty="0">
                <a:latin typeface="Calibri" pitchFamily="34" charset="0"/>
              </a:rPr>
              <a:t>Format Shape, Text Box, Autofit</a:t>
            </a:r>
            <a:r>
              <a:rPr lang="en-US" sz="3200" dirty="0">
                <a:latin typeface="Calibri" pitchFamily="34" charset="0"/>
              </a:rPr>
              <a:t>, and select the “Do Not Autofit” radio button.</a:t>
            </a:r>
          </a:p>
        </p:txBody>
      </p:sp>
      <p:sp>
        <p:nvSpPr>
          <p:cNvPr id="1057" name="Rectangle 1056">
            <a:extLst>
              <a:ext uri="{FF2B5EF4-FFF2-40B4-BE49-F238E27FC236}">
                <a16:creationId xmlns:a16="http://schemas.microsoft.com/office/drawing/2014/main" id="{0938F1B8-1834-389F-731E-E9116FC6462C}"/>
              </a:ext>
            </a:extLst>
          </p:cNvPr>
          <p:cNvSpPr/>
          <p:nvPr/>
        </p:nvSpPr>
        <p:spPr>
          <a:xfrm>
            <a:off x="29669645" y="14139510"/>
            <a:ext cx="13092800" cy="852585"/>
          </a:xfrm>
          <a:prstGeom prst="rect">
            <a:avLst/>
          </a:prstGeom>
          <a:solidFill>
            <a:srgbClr val="175CA4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solidFill>
                  <a:srgbClr val="FFFFFF"/>
                </a:solidFill>
              </a:rPr>
              <a:t>Conclusions</a:t>
            </a:r>
          </a:p>
        </p:txBody>
      </p:sp>
      <p:graphicFrame>
        <p:nvGraphicFramePr>
          <p:cNvPr id="1059" name="Chart 1058">
            <a:extLst>
              <a:ext uri="{FF2B5EF4-FFF2-40B4-BE49-F238E27FC236}">
                <a16:creationId xmlns:a16="http://schemas.microsoft.com/office/drawing/2014/main" id="{FD2532E8-6F41-A89B-92D4-987CC7BA1D0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06128417"/>
              </p:ext>
            </p:extLst>
          </p:nvPr>
        </p:nvGraphicFramePr>
        <p:xfrm>
          <a:off x="439794" y="17616578"/>
          <a:ext cx="14173199" cy="59772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USANZ Poster 2014 Template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 Them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 Them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 Them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0597E256AA49C4FA60DBDBB9A111A45" ma:contentTypeVersion="4" ma:contentTypeDescription="Crée un document." ma:contentTypeScope="" ma:versionID="ed4bda74be27c1982674156790d6050b">
  <xsd:schema xmlns:xsd="http://www.w3.org/2001/XMLSchema" xmlns:xs="http://www.w3.org/2001/XMLSchema" xmlns:p="http://schemas.microsoft.com/office/2006/metadata/properties" xmlns:ns2="012a8cca-4e5c-49a5-8ed8-3fc89e8a15aa" xmlns:ns3="0563a865-ee0e-442d-b22d-6816b0f80a15" targetNamespace="http://schemas.microsoft.com/office/2006/metadata/properties" ma:root="true" ma:fieldsID="40a1c362294964f7f113e449b2fb55b0" ns2:_="" ns3:_="">
    <xsd:import namespace="012a8cca-4e5c-49a5-8ed8-3fc89e8a15aa"/>
    <xsd:import namespace="0563a865-ee0e-442d-b22d-6816b0f80a1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12a8cca-4e5c-49a5-8ed8-3fc89e8a15a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563a865-ee0e-442d-b22d-6816b0f80a15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Partagé avec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Partagé avec dé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B0B6605-FC0C-4479-9764-CC2BB3E0F06B}"/>
</file>

<file path=customXml/itemProps2.xml><?xml version="1.0" encoding="utf-8"?>
<ds:datastoreItem xmlns:ds="http://schemas.openxmlformats.org/officeDocument/2006/customXml" ds:itemID="{4AC268EE-57EF-4556-BD3F-7B9108409081}"/>
</file>

<file path=customXml/itemProps3.xml><?xml version="1.0" encoding="utf-8"?>
<ds:datastoreItem xmlns:ds="http://schemas.openxmlformats.org/officeDocument/2006/customXml" ds:itemID="{A7F26E08-9354-4CA1-A4E8-8FB7E0E44076}"/>
</file>

<file path=docProps/app.xml><?xml version="1.0" encoding="utf-8"?>
<Properties xmlns="http://schemas.openxmlformats.org/officeDocument/2006/extended-properties" xmlns:vt="http://schemas.openxmlformats.org/officeDocument/2006/docPropsVTypes">
  <TotalTime>2215</TotalTime>
  <Words>777</Words>
  <Application>Microsoft Office PowerPoint</Application>
  <PresentationFormat>Custom</PresentationFormat>
  <Paragraphs>66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USANZ Poster 2014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sergio.moratorafet@nih.gov</dc:creator>
  <cp:lastModifiedBy>Morato Rafet, Sergio (NIH/NCI) [F]</cp:lastModifiedBy>
  <cp:revision>42</cp:revision>
  <dcterms:modified xsi:type="dcterms:W3CDTF">2023-02-16T13:26:15Z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0x01010050597E256AA49C4FA60DBDBB9A111A45</vt:lpwstr>
  </property>
</Properties>
</file>